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3"/>
    <p:sldId id="257" r:id="rId4"/>
    <p:sldId id="260" r:id="rId5"/>
    <p:sldId id="262" r:id="rId6"/>
    <p:sldId id="259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305" r:id="rId19"/>
    <p:sldId id="276" r:id="rId20"/>
    <p:sldId id="274" r:id="rId21"/>
    <p:sldId id="277" r:id="rId22"/>
    <p:sldId id="278" r:id="rId23"/>
    <p:sldId id="279" r:id="rId24"/>
    <p:sldId id="281" r:id="rId25"/>
    <p:sldId id="280" r:id="rId26"/>
    <p:sldId id="282" r:id="rId27"/>
    <p:sldId id="290" r:id="rId28"/>
    <p:sldId id="283" r:id="rId29"/>
    <p:sldId id="284" r:id="rId30"/>
    <p:sldId id="285" r:id="rId31"/>
    <p:sldId id="286" r:id="rId32"/>
    <p:sldId id="261" r:id="rId33"/>
    <p:sldId id="287" r:id="rId34"/>
    <p:sldId id="288" r:id="rId35"/>
    <p:sldId id="289" r:id="rId36"/>
    <p:sldId id="291" r:id="rId37"/>
    <p:sldId id="306" r:id="rId38"/>
    <p:sldId id="307" r:id="rId39"/>
    <p:sldId id="308" r:id="rId40"/>
    <p:sldId id="302" r:id="rId41"/>
    <p:sldId id="303" r:id="rId42"/>
    <p:sldId id="304" r:id="rId43"/>
    <p:sldId id="292" r:id="rId44"/>
  </p:sldIdLst>
  <p:sldSz cx="9144000" cy="6858000" type="screen4x3"/>
  <p:notesSz cx="6858000" cy="9144000"/>
  <p:defaultTextStyle>
    <a:defPPr marL="0" marR="0" indent="0" algn="l" defTabSz="383540" rtl="0" latinLnBrk="1" hangingPunct="0">
      <a:spcBef>
        <a:spcPts val="0"/>
      </a:spcBef>
      <a:spcAft>
        <a:spcPts val="0"/>
      </a:spcAft>
      <a:buClrTx/>
      <a:buSzTx/>
      <a:buFontTx/>
      <a:buNone/>
      <a:defRPr kumimoji="0" sz="755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44805" rtl="0" latinLnBrk="0" hangingPunct="0">
      <a:spcBef>
        <a:spcPts val="0"/>
      </a:spcBef>
      <a:spcAft>
        <a:spcPts val="0"/>
      </a:spcAft>
      <a:buClrTx/>
      <a:buSzTx/>
      <a:buFontTx/>
      <a:buNone/>
      <a:defRPr kumimoji="0" sz="21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95885" algn="ctr" defTabSz="344805" rtl="0" latinLnBrk="0" hangingPunct="0">
      <a:spcBef>
        <a:spcPts val="0"/>
      </a:spcBef>
      <a:spcAft>
        <a:spcPts val="0"/>
      </a:spcAft>
      <a:buClrTx/>
      <a:buSzTx/>
      <a:buFontTx/>
      <a:buNone/>
      <a:defRPr kumimoji="0" sz="21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191770" algn="ctr" defTabSz="344805" rtl="0" latinLnBrk="0" hangingPunct="0">
      <a:spcBef>
        <a:spcPts val="0"/>
      </a:spcBef>
      <a:spcAft>
        <a:spcPts val="0"/>
      </a:spcAft>
      <a:buClrTx/>
      <a:buSzTx/>
      <a:buFontTx/>
      <a:buNone/>
      <a:defRPr kumimoji="0" sz="21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288290" algn="ctr" defTabSz="344805" rtl="0" latinLnBrk="0" hangingPunct="0">
      <a:spcBef>
        <a:spcPts val="0"/>
      </a:spcBef>
      <a:spcAft>
        <a:spcPts val="0"/>
      </a:spcAft>
      <a:buClrTx/>
      <a:buSzTx/>
      <a:buFontTx/>
      <a:buNone/>
      <a:defRPr kumimoji="0" sz="21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384175" algn="ctr" defTabSz="344805" rtl="0" latinLnBrk="0" hangingPunct="0">
      <a:spcBef>
        <a:spcPts val="0"/>
      </a:spcBef>
      <a:spcAft>
        <a:spcPts val="0"/>
      </a:spcAft>
      <a:buClrTx/>
      <a:buSzTx/>
      <a:buFontTx/>
      <a:buNone/>
      <a:defRPr kumimoji="0" sz="21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480060" algn="ctr" defTabSz="344805" rtl="0" latinLnBrk="0" hangingPunct="0">
      <a:spcBef>
        <a:spcPts val="0"/>
      </a:spcBef>
      <a:spcAft>
        <a:spcPts val="0"/>
      </a:spcAft>
      <a:buClrTx/>
      <a:buSzTx/>
      <a:buFontTx/>
      <a:buNone/>
      <a:defRPr kumimoji="0" sz="21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575945" algn="ctr" defTabSz="344805" rtl="0" latinLnBrk="0" hangingPunct="0">
      <a:spcBef>
        <a:spcPts val="0"/>
      </a:spcBef>
      <a:spcAft>
        <a:spcPts val="0"/>
      </a:spcAft>
      <a:buClrTx/>
      <a:buSzTx/>
      <a:buFontTx/>
      <a:buNone/>
      <a:defRPr kumimoji="0" sz="21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671830" algn="ctr" defTabSz="344805" rtl="0" latinLnBrk="0" hangingPunct="0">
      <a:spcBef>
        <a:spcPts val="0"/>
      </a:spcBef>
      <a:spcAft>
        <a:spcPts val="0"/>
      </a:spcAft>
      <a:buClrTx/>
      <a:buSzTx/>
      <a:buFontTx/>
      <a:buNone/>
      <a:defRPr kumimoji="0" sz="21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768350" algn="ctr" defTabSz="344805" rtl="0" latinLnBrk="0" hangingPunct="0">
      <a:spcBef>
        <a:spcPts val="0"/>
      </a:spcBef>
      <a:spcAft>
        <a:spcPts val="0"/>
      </a:spcAft>
      <a:buClrTx/>
      <a:buSzTx/>
      <a:buFontTx/>
      <a:buNone/>
      <a:defRPr kumimoji="0" sz="21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6"/>
    <p:restoredTop sz="92901"/>
  </p:normalViewPr>
  <p:slideViewPr>
    <p:cSldViewPr snapToGrid="0" snapToObjects="1">
      <p:cViewPr>
        <p:scale>
          <a:sx n="100" d="100"/>
          <a:sy n="100" d="100"/>
        </p:scale>
        <p:origin x="34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91770" latinLnBrk="0">
      <a:lnSpc>
        <a:spcPct val="118000"/>
      </a:lnSpc>
      <a:defRPr sz="925">
        <a:latin typeface="Helvetica Neue"/>
        <a:ea typeface="Helvetica Neue"/>
        <a:cs typeface="Helvetica Neue"/>
        <a:sym typeface="Helvetica Neue"/>
      </a:defRPr>
    </a:lvl1pPr>
    <a:lvl2pPr indent="95885" defTabSz="191770" latinLnBrk="0">
      <a:lnSpc>
        <a:spcPct val="118000"/>
      </a:lnSpc>
      <a:defRPr sz="925">
        <a:latin typeface="Helvetica Neue"/>
        <a:ea typeface="Helvetica Neue"/>
        <a:cs typeface="Helvetica Neue"/>
        <a:sym typeface="Helvetica Neue"/>
      </a:defRPr>
    </a:lvl2pPr>
    <a:lvl3pPr indent="191770" defTabSz="191770" latinLnBrk="0">
      <a:lnSpc>
        <a:spcPct val="118000"/>
      </a:lnSpc>
      <a:defRPr sz="925">
        <a:latin typeface="Helvetica Neue"/>
        <a:ea typeface="Helvetica Neue"/>
        <a:cs typeface="Helvetica Neue"/>
        <a:sym typeface="Helvetica Neue"/>
      </a:defRPr>
    </a:lvl3pPr>
    <a:lvl4pPr indent="288290" defTabSz="191770" latinLnBrk="0">
      <a:lnSpc>
        <a:spcPct val="118000"/>
      </a:lnSpc>
      <a:defRPr sz="925">
        <a:latin typeface="Helvetica Neue"/>
        <a:ea typeface="Helvetica Neue"/>
        <a:cs typeface="Helvetica Neue"/>
        <a:sym typeface="Helvetica Neue"/>
      </a:defRPr>
    </a:lvl4pPr>
    <a:lvl5pPr indent="384175" defTabSz="191770" latinLnBrk="0">
      <a:lnSpc>
        <a:spcPct val="118000"/>
      </a:lnSpc>
      <a:defRPr sz="925">
        <a:latin typeface="Helvetica Neue"/>
        <a:ea typeface="Helvetica Neue"/>
        <a:cs typeface="Helvetica Neue"/>
        <a:sym typeface="Helvetica Neue"/>
      </a:defRPr>
    </a:lvl5pPr>
    <a:lvl6pPr indent="480060" defTabSz="191770" latinLnBrk="0">
      <a:lnSpc>
        <a:spcPct val="118000"/>
      </a:lnSpc>
      <a:defRPr sz="925">
        <a:latin typeface="Helvetica Neue"/>
        <a:ea typeface="Helvetica Neue"/>
        <a:cs typeface="Helvetica Neue"/>
        <a:sym typeface="Helvetica Neue"/>
      </a:defRPr>
    </a:lvl6pPr>
    <a:lvl7pPr indent="575945" defTabSz="191770" latinLnBrk="0">
      <a:lnSpc>
        <a:spcPct val="118000"/>
      </a:lnSpc>
      <a:defRPr sz="925">
        <a:latin typeface="Helvetica Neue"/>
        <a:ea typeface="Helvetica Neue"/>
        <a:cs typeface="Helvetica Neue"/>
        <a:sym typeface="Helvetica Neue"/>
      </a:defRPr>
    </a:lvl7pPr>
    <a:lvl8pPr indent="671830" defTabSz="191770" latinLnBrk="0">
      <a:lnSpc>
        <a:spcPct val="118000"/>
      </a:lnSpc>
      <a:defRPr sz="925">
        <a:latin typeface="Helvetica Neue"/>
        <a:ea typeface="Helvetica Neue"/>
        <a:cs typeface="Helvetica Neue"/>
        <a:sym typeface="Helvetica Neue"/>
      </a:defRPr>
    </a:lvl8pPr>
    <a:lvl9pPr indent="768350" defTabSz="191770" latinLnBrk="0">
      <a:lnSpc>
        <a:spcPct val="118000"/>
      </a:lnSpc>
      <a:defRPr sz="925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 hasCustomPrompt="1"/>
          </p:nvPr>
        </p:nvSpPr>
        <p:spPr>
          <a:xfrm>
            <a:off x="2502545" y="4212580"/>
            <a:ext cx="4138911" cy="121619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 hasCustomPrompt="1"/>
          </p:nvPr>
        </p:nvSpPr>
        <p:spPr>
          <a:xfrm>
            <a:off x="2502545" y="2434037"/>
            <a:ext cx="4138911" cy="1708641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spcBef>
                <a:spcPts val="3300"/>
              </a:spcBef>
              <a:defRPr sz="5200"/>
            </a:lvl1pPr>
          </a:lstStyle>
          <a:p>
            <a:r>
              <a:t>“在此键入引文。”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2000250" y="857250"/>
            <a:ext cx="5143501" cy="5143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quarter" idx="13"/>
          </p:nvPr>
        </p:nvSpPr>
        <p:spPr>
          <a:xfrm>
            <a:off x="2633141" y="1192113"/>
            <a:ext cx="3867672" cy="31209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2502545" y="4400104"/>
            <a:ext cx="4138911" cy="750094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2502545" y="5176986"/>
            <a:ext cx="4138911" cy="6429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2502545" y="2558355"/>
            <a:ext cx="4138911" cy="1741290"/>
          </a:xfrm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quarter" idx="13"/>
          </p:nvPr>
        </p:nvSpPr>
        <p:spPr>
          <a:xfrm>
            <a:off x="4657390" y="1259085"/>
            <a:ext cx="2109639" cy="43465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2376971" y="1259086"/>
            <a:ext cx="2109639" cy="210964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2376971" y="3495973"/>
            <a:ext cx="2109639" cy="2109639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xfrm>
            <a:off x="2376971" y="1071562"/>
            <a:ext cx="4390058" cy="1118444"/>
          </a:xfrm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xfrm>
            <a:off x="2376971" y="1071562"/>
            <a:ext cx="4390058" cy="1118444"/>
          </a:xfrm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 hasCustomPrompt="1"/>
          </p:nvPr>
        </p:nvSpPr>
        <p:spPr>
          <a:xfrm>
            <a:off x="2376971" y="2223492"/>
            <a:ext cx="4390058" cy="3315147"/>
          </a:xfrm>
          <a:prstGeom prst="rect">
            <a:avLst/>
          </a:prstGeom>
        </p:spPr>
        <p:txBody>
          <a:bodyPr anchor="ctr"/>
          <a:lstStyle>
            <a:lvl1pPr marL="601345" indent="-601345" algn="l">
              <a:spcBef>
                <a:spcPts val="5900"/>
              </a:spcBef>
              <a:buSzPct val="75000"/>
              <a:buChar char="•"/>
              <a:defRPr sz="5000"/>
            </a:lvl1pPr>
            <a:lvl2pPr marL="1058545" indent="-601345" algn="l">
              <a:spcBef>
                <a:spcPts val="5900"/>
              </a:spcBef>
              <a:buSzPct val="75000"/>
              <a:buChar char="•"/>
              <a:defRPr sz="5000"/>
            </a:lvl2pPr>
            <a:lvl3pPr marL="1515745" indent="-601345" algn="l">
              <a:spcBef>
                <a:spcPts val="5900"/>
              </a:spcBef>
              <a:buSzPct val="75000"/>
              <a:buChar char="•"/>
              <a:defRPr sz="5000"/>
            </a:lvl3pPr>
            <a:lvl4pPr marL="1972945" indent="-601345" algn="l">
              <a:spcBef>
                <a:spcPts val="5900"/>
              </a:spcBef>
              <a:buSzPct val="75000"/>
              <a:buChar char="•"/>
              <a:defRPr sz="5000"/>
            </a:lvl4pPr>
            <a:lvl5pPr marL="2430145" indent="-601345" algn="l">
              <a:spcBef>
                <a:spcPts val="5900"/>
              </a:spcBef>
              <a:buSzPct val="75000"/>
              <a:buChar char="•"/>
              <a:defRPr sz="5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4657390" y="2223492"/>
            <a:ext cx="2109639" cy="331514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xfrm>
            <a:off x="2376971" y="1071562"/>
            <a:ext cx="4390058" cy="1118444"/>
          </a:xfrm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 hasCustomPrompt="1"/>
          </p:nvPr>
        </p:nvSpPr>
        <p:spPr>
          <a:xfrm>
            <a:off x="2376971" y="2223492"/>
            <a:ext cx="2109639" cy="3315147"/>
          </a:xfrm>
          <a:prstGeom prst="rect">
            <a:avLst/>
          </a:prstGeom>
        </p:spPr>
        <p:txBody>
          <a:bodyPr anchor="ctr"/>
          <a:lstStyle>
            <a:lvl1pPr marL="489585" indent="-489585" algn="l">
              <a:spcBef>
                <a:spcPts val="5300"/>
              </a:spcBef>
              <a:buSzPct val="75000"/>
              <a:buChar char="•"/>
              <a:defRPr sz="3600"/>
            </a:lvl1pPr>
            <a:lvl2pPr marL="870585" indent="-489585" algn="l">
              <a:spcBef>
                <a:spcPts val="5300"/>
              </a:spcBef>
              <a:buSzPct val="75000"/>
              <a:buChar char="•"/>
              <a:defRPr sz="3600"/>
            </a:lvl2pPr>
            <a:lvl3pPr marL="1251585" indent="-489585" algn="l">
              <a:spcBef>
                <a:spcPts val="5300"/>
              </a:spcBef>
              <a:buSzPct val="75000"/>
              <a:buChar char="•"/>
              <a:defRPr sz="3600"/>
            </a:lvl3pPr>
            <a:lvl4pPr marL="1632585" indent="-489585" algn="l">
              <a:spcBef>
                <a:spcPts val="5300"/>
              </a:spcBef>
              <a:buSzPct val="75000"/>
              <a:buChar char="•"/>
              <a:defRPr sz="3600"/>
            </a:lvl4pPr>
            <a:lvl5pPr marL="2013585" indent="-489585" algn="l">
              <a:spcBef>
                <a:spcPts val="5300"/>
              </a:spcBef>
              <a:buSzPct val="75000"/>
              <a:buChar char="•"/>
              <a:defRPr sz="3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sz="half" idx="1" hasCustomPrompt="1"/>
          </p:nvPr>
        </p:nvSpPr>
        <p:spPr>
          <a:xfrm>
            <a:off x="2376971" y="1526976"/>
            <a:ext cx="4390058" cy="3804048"/>
          </a:xfrm>
          <a:prstGeom prst="rect">
            <a:avLst/>
          </a:prstGeom>
        </p:spPr>
        <p:txBody>
          <a:bodyPr anchor="ctr"/>
          <a:lstStyle>
            <a:lvl1pPr marL="601345" indent="-601345" algn="l">
              <a:spcBef>
                <a:spcPts val="5900"/>
              </a:spcBef>
              <a:buSzPct val="75000"/>
              <a:buChar char="•"/>
              <a:defRPr sz="5000"/>
            </a:lvl1pPr>
            <a:lvl2pPr marL="1058545" indent="-601345" algn="l">
              <a:spcBef>
                <a:spcPts val="5900"/>
              </a:spcBef>
              <a:buSzPct val="75000"/>
              <a:buChar char="•"/>
              <a:defRPr sz="5000"/>
            </a:lvl2pPr>
            <a:lvl3pPr marL="1515745" indent="-601345" algn="l">
              <a:spcBef>
                <a:spcPts val="5900"/>
              </a:spcBef>
              <a:buSzPct val="75000"/>
              <a:buChar char="•"/>
              <a:defRPr sz="5000"/>
            </a:lvl3pPr>
            <a:lvl4pPr marL="1972945" indent="-601345" algn="l">
              <a:spcBef>
                <a:spcPts val="5900"/>
              </a:spcBef>
              <a:buSzPct val="75000"/>
              <a:buChar char="•"/>
              <a:defRPr sz="5000"/>
            </a:lvl4pPr>
            <a:lvl5pPr marL="2430145" indent="-601345" algn="l">
              <a:spcBef>
                <a:spcPts val="5900"/>
              </a:spcBef>
              <a:buSzPct val="75000"/>
              <a:buChar char="•"/>
              <a:defRPr sz="5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4657390" y="3542854"/>
            <a:ext cx="2109639" cy="20560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4657390" y="1259086"/>
            <a:ext cx="2109639" cy="20560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85" name="Shape 85"/>
          <p:cNvSpPr>
            <a:spLocks noGrp="1"/>
          </p:cNvSpPr>
          <p:nvPr>
            <p:ph type="pic" sz="quarter" idx="15"/>
          </p:nvPr>
        </p:nvSpPr>
        <p:spPr>
          <a:xfrm>
            <a:off x="2376971" y="1259552"/>
            <a:ext cx="2109639" cy="43398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502545" y="1721197"/>
            <a:ext cx="4138911" cy="1741290"/>
          </a:xfrm>
          <a:prstGeom prst="rect">
            <a:avLst/>
          </a:prstGeom>
          <a:ln w="3175">
            <a:miter lim="400000"/>
          </a:ln>
        </p:spPr>
        <p:txBody>
          <a:bodyPr lIns="53578" tIns="53578" rIns="53578" bIns="53578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2502545" y="3509367"/>
            <a:ext cx="4138911" cy="596057"/>
          </a:xfrm>
          <a:prstGeom prst="rect">
            <a:avLst/>
          </a:prstGeom>
          <a:ln w="3175">
            <a:miter lim="400000"/>
          </a:ln>
        </p:spPr>
        <p:txBody>
          <a:bodyPr lIns="53578" tIns="53578" rIns="53578" bIns="5357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4327837" y="5732859"/>
            <a:ext cx="483305" cy="446757"/>
          </a:xfrm>
          <a:prstGeom prst="rect">
            <a:avLst/>
          </a:prstGeom>
          <a:ln w="3175">
            <a:miter lim="400000"/>
          </a:ln>
        </p:spPr>
        <p:txBody>
          <a:bodyPr wrap="none" lIns="53578" tIns="53578" rIns="53578" bIns="53578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055" rtl="0" latinLnBrk="0">
        <a:spcBef>
          <a:spcPts val="0"/>
        </a:spcBef>
        <a:spcAft>
          <a:spcPts val="0"/>
        </a:spcAft>
        <a:buClrTx/>
        <a:buSzTx/>
        <a:buFontTx/>
        <a:buNone/>
        <a:defRPr sz="10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055" rtl="0" latinLnBrk="0">
        <a:spcBef>
          <a:spcPts val="0"/>
        </a:spcBef>
        <a:spcAft>
          <a:spcPts val="0"/>
        </a:spcAft>
        <a:buClrTx/>
        <a:buSzTx/>
        <a:buFontTx/>
        <a:buNone/>
        <a:defRPr sz="10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055" rtl="0" latinLnBrk="0">
        <a:spcBef>
          <a:spcPts val="0"/>
        </a:spcBef>
        <a:spcAft>
          <a:spcPts val="0"/>
        </a:spcAft>
        <a:buClrTx/>
        <a:buSzTx/>
        <a:buFontTx/>
        <a:buNone/>
        <a:defRPr sz="10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055" rtl="0" latinLnBrk="0">
        <a:spcBef>
          <a:spcPts val="0"/>
        </a:spcBef>
        <a:spcAft>
          <a:spcPts val="0"/>
        </a:spcAft>
        <a:buClrTx/>
        <a:buSzTx/>
        <a:buFontTx/>
        <a:buNone/>
        <a:defRPr sz="10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055" rtl="0" latinLnBrk="0">
        <a:spcBef>
          <a:spcPts val="0"/>
        </a:spcBef>
        <a:spcAft>
          <a:spcPts val="0"/>
        </a:spcAft>
        <a:buClrTx/>
        <a:buSzTx/>
        <a:buFontTx/>
        <a:buNone/>
        <a:defRPr sz="10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055" rtl="0" latinLnBrk="0">
        <a:spcBef>
          <a:spcPts val="0"/>
        </a:spcBef>
        <a:spcAft>
          <a:spcPts val="0"/>
        </a:spcAft>
        <a:buClrTx/>
        <a:buSzTx/>
        <a:buFontTx/>
        <a:buNone/>
        <a:defRPr sz="10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055" rtl="0" latinLnBrk="0">
        <a:spcBef>
          <a:spcPts val="0"/>
        </a:spcBef>
        <a:spcAft>
          <a:spcPts val="0"/>
        </a:spcAft>
        <a:buClrTx/>
        <a:buSzTx/>
        <a:buFontTx/>
        <a:buNone/>
        <a:defRPr sz="10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055" rtl="0" latinLnBrk="0">
        <a:spcBef>
          <a:spcPts val="0"/>
        </a:spcBef>
        <a:spcAft>
          <a:spcPts val="0"/>
        </a:spcAft>
        <a:buClrTx/>
        <a:buSzTx/>
        <a:buFontTx/>
        <a:buNone/>
        <a:defRPr sz="10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055" rtl="0" latinLnBrk="0">
        <a:spcBef>
          <a:spcPts val="0"/>
        </a:spcBef>
        <a:spcAft>
          <a:spcPts val="0"/>
        </a:spcAft>
        <a:buClrTx/>
        <a:buSzTx/>
        <a:buFontTx/>
        <a:buNone/>
        <a:defRPr sz="10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ctr" defTabSz="821055" rtl="0" latinLnBrk="0"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055" rtl="0" latinLnBrk="0"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055" rtl="0" latinLnBrk="0"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055" rtl="0" latinLnBrk="0"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055" rtl="0" latinLnBrk="0"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055" rtl="0" latinLnBrk="0"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055" rtl="0" latinLnBrk="0"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055" rtl="0" latinLnBrk="0"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055" rtl="0" latinLnBrk="0"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055" rtl="0" latinLnBrk="0"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055" rtl="0" latinLnBrk="0"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055" rtl="0" latinLnBrk="0"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055" rtl="0" latinLnBrk="0"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055" rtl="0" latinLnBrk="0"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055" rtl="0" latinLnBrk="0"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055" rtl="0" latinLnBrk="0"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055" rtl="0" latinLnBrk="0"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055" rtl="0" latinLnBrk="0"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1401662" y="2016426"/>
            <a:ext cx="6340678" cy="939199"/>
          </a:xfrm>
          <a:prstGeom prst="rect">
            <a:avLst/>
          </a:prstGeom>
          <a:ln w="3175">
            <a:miter lim="400000"/>
          </a:ln>
        </p:spPr>
        <p:txBody>
          <a:bodyPr wrap="none" lIns="53578" tIns="53578" rIns="53578" bIns="53578" anchor="ctr">
            <a:spAutoFit/>
          </a:bodyPr>
          <a:lstStyle>
            <a:lvl1pPr>
              <a:defRPr sz="10000"/>
            </a:lvl1pPr>
          </a:lstStyle>
          <a:p>
            <a:r>
              <a:rPr sz="5400" b="1" dirty="0">
                <a:latin typeface="Heiti SC Light" charset="-122"/>
                <a:ea typeface="Heiti SC Light" charset="-122"/>
                <a:cs typeface="Heiti SC Light" charset="-122"/>
              </a:rPr>
              <a:t>区块链：信任的机器</a:t>
            </a:r>
            <a:endParaRPr sz="5400" b="1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3748458" y="4265682"/>
            <a:ext cx="1647085" cy="723756"/>
          </a:xfrm>
          <a:prstGeom prst="rect">
            <a:avLst/>
          </a:prstGeom>
          <a:ln w="3175">
            <a:miter lim="400000"/>
          </a:ln>
        </p:spPr>
        <p:txBody>
          <a:bodyPr wrap="none" lIns="53578" tIns="53578" rIns="53578" bIns="53578" anchor="ctr">
            <a:spAutoFit/>
          </a:bodyPr>
          <a:lstStyle>
            <a:lvl1pPr>
              <a:defRPr sz="5800"/>
            </a:lvl1pPr>
          </a:lstStyle>
          <a:p>
            <a:r>
              <a:rPr sz="4000"/>
              <a:t>陶荣祺</a:t>
            </a:r>
            <a:endParaRPr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71245" y="2914968"/>
            <a:ext cx="7229475" cy="77724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821055" rtl="0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iti SC Light" charset="-122"/>
                <a:ea typeface="Heiti SC Light" charset="-122"/>
                <a:cs typeface="Heiti SC Light" charset="-122"/>
                <a:sym typeface="Helvetica Light"/>
              </a:rPr>
              <a:t>如何降低信任体系成本 ？</a:t>
            </a:r>
            <a:endParaRPr kumimoji="0" lang="zh-CN" altLang="en-US" sz="44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iti SC Light" charset="-122"/>
              <a:ea typeface="Heiti SC Light" charset="-122"/>
              <a:cs typeface="Heiti SC Light" charset="-122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900" y="200631"/>
            <a:ext cx="7835900" cy="6573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22400" y="1556172"/>
            <a:ext cx="6413500" cy="349374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821055" rtl="0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iti SC Light" charset="-122"/>
                <a:ea typeface="Heiti SC Light" charset="-122"/>
                <a:cs typeface="Heiti SC Light" charset="-122"/>
                <a:sym typeface="Helvetica Light"/>
              </a:rPr>
              <a:t>去信任化</a:t>
            </a:r>
            <a:endParaRPr kumimoji="0" lang="zh-CN" altLang="en-US" sz="440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Heiti SC Light" charset="-122"/>
              <a:ea typeface="Heiti SC Light" charset="-122"/>
              <a:cs typeface="Heiti SC Light" charset="-122"/>
              <a:sym typeface="Helvetica Light"/>
            </a:endParaRPr>
          </a:p>
          <a:p>
            <a:pPr marL="0" marR="0" indent="0" algn="ctr" defTabSz="821055" rtl="0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40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Heiti SC Light" charset="-122"/>
              <a:ea typeface="Heiti SC Light" charset="-122"/>
              <a:cs typeface="Heiti SC Light" charset="-122"/>
              <a:sym typeface="Helvetica Light"/>
            </a:endParaRPr>
          </a:p>
          <a:p>
            <a:pPr marL="0" marR="0" indent="0" algn="ctr" defTabSz="821055" rtl="0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iti SC Light" charset="-122"/>
                <a:ea typeface="Heiti SC Light" charset="-122"/>
                <a:cs typeface="Heiti SC Light" charset="-122"/>
                <a:sym typeface="Helvetica Light"/>
              </a:rPr>
              <a:t>去中介化</a:t>
            </a:r>
            <a:endParaRPr kumimoji="0" lang="zh-CN" altLang="en-US" sz="440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Heiti SC Light" charset="-122"/>
              <a:ea typeface="Heiti SC Light" charset="-122"/>
              <a:cs typeface="Heiti SC Light" charset="-122"/>
              <a:sym typeface="Helvetica Light"/>
            </a:endParaRPr>
          </a:p>
          <a:p>
            <a:pPr marL="0" marR="0" indent="0" algn="ctr" defTabSz="821055" rtl="0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4400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0" marR="0" indent="0" algn="ctr" defTabSz="821055" rtl="0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iti SC Light" charset="-122"/>
                <a:ea typeface="Heiti SC Light" charset="-122"/>
                <a:cs typeface="Heiti SC Light" charset="-122"/>
                <a:sym typeface="Helvetica Light"/>
              </a:rPr>
              <a:t>？</a:t>
            </a:r>
            <a:endParaRPr kumimoji="0" lang="zh-CN" altLang="en-US" sz="44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iti SC Light" charset="-122"/>
              <a:ea typeface="Heiti SC Light" charset="-122"/>
              <a:cs typeface="Heiti SC Light" charset="-122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574800" y="1716587"/>
            <a:ext cx="6413500" cy="78531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821055" rtl="0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iti SC Light" charset="-122"/>
                <a:ea typeface="Heiti SC Light" charset="-122"/>
                <a:cs typeface="Heiti SC Light" charset="-122"/>
                <a:sym typeface="Helvetica Light"/>
              </a:rPr>
              <a:t>信任人类信任体系</a:t>
            </a:r>
            <a:endParaRPr kumimoji="0" lang="zh-CN" altLang="en-US" sz="44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iti SC Light" charset="-122"/>
              <a:ea typeface="Heiti SC Light" charset="-122"/>
              <a:cs typeface="Heiti SC Light" charset="-122"/>
              <a:sym typeface="Helvetica Ligh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74800" y="4154988"/>
            <a:ext cx="6413500" cy="78531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821055" rtl="0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iti SC Light" charset="-122"/>
                <a:ea typeface="Heiti SC Light" charset="-122"/>
                <a:cs typeface="Heiti SC Light" charset="-122"/>
                <a:sym typeface="Helvetica Light"/>
              </a:rPr>
              <a:t>信任区块链</a:t>
            </a:r>
            <a:endParaRPr kumimoji="0" lang="zh-CN" altLang="en-US" sz="44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iti SC Light" charset="-122"/>
              <a:ea typeface="Heiti SC Light" charset="-122"/>
              <a:cs typeface="Heiti SC Light" charset="-122"/>
              <a:sym typeface="Helvetica Light"/>
            </a:endParaRPr>
          </a:p>
        </p:txBody>
      </p:sp>
      <p:sp>
        <p:nvSpPr>
          <p:cNvPr id="2" name="下箭头 1"/>
          <p:cNvSpPr/>
          <p:nvPr/>
        </p:nvSpPr>
        <p:spPr>
          <a:xfrm>
            <a:off x="4425950" y="3150643"/>
            <a:ext cx="711200" cy="685800"/>
          </a:xfrm>
          <a:prstGeom prst="downArrow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hueOff val="321133"/>
                  <a:satOff val="-12042"/>
                  <a:lumOff val="-7112"/>
                </a:schemeClr>
              </a:gs>
            </a:gsLst>
            <a:lin ang="5400000" scaled="0"/>
          </a:gradFill>
          <a:ln w="3175" cap="flat">
            <a:noFill/>
            <a:miter lim="400000"/>
          </a:ln>
          <a:effectLst>
            <a:outerShdw blurRad="635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821055" rtl="0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4800" y="2897687"/>
            <a:ext cx="6413500" cy="78531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821055" rtl="0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iti SC Light" charset="-122"/>
                <a:ea typeface="Heiti SC Light" charset="-122"/>
                <a:cs typeface="Heiti SC Light" charset="-122"/>
                <a:sym typeface="Helvetica Light"/>
              </a:rPr>
              <a:t>HOW</a:t>
            </a:r>
            <a:r>
              <a:rPr kumimoji="0" lang="zh-CN" altLang="en-US" sz="44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iti SC Light" charset="-122"/>
                <a:ea typeface="Heiti SC Light" charset="-122"/>
                <a:cs typeface="Heiti SC Light" charset="-122"/>
                <a:sym typeface="Helvetica Light"/>
              </a:rPr>
              <a:t> ？</a:t>
            </a:r>
            <a:endParaRPr kumimoji="0" lang="zh-CN" altLang="en-US" sz="44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iti SC Light" charset="-122"/>
              <a:ea typeface="Heiti SC Light" charset="-122"/>
              <a:cs typeface="Heiti SC Light" charset="-122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927100" y="2897687"/>
            <a:ext cx="6413500" cy="78531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821055" rtl="0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iti SC Light" charset="-122"/>
                <a:ea typeface="Heiti SC Light" charset="-122"/>
                <a:cs typeface="Heiti SC Light" charset="-122"/>
                <a:sym typeface="Helvetica Light"/>
              </a:rPr>
              <a:t>智能合约</a:t>
            </a:r>
            <a:endParaRPr kumimoji="0" lang="zh-CN" altLang="en-US" sz="44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iti SC Light" charset="-122"/>
              <a:ea typeface="Heiti SC Light" charset="-122"/>
              <a:cs typeface="Heiti SC Light" charset="-122"/>
              <a:sym typeface="Helvetica Ligh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73400" y="1512691"/>
            <a:ext cx="6413500" cy="355530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821055" rtl="0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iti SC Light" charset="-122"/>
                <a:ea typeface="Heiti SC Light" charset="-122"/>
                <a:cs typeface="Heiti SC Light" charset="-122"/>
                <a:sym typeface="Helvetica Light"/>
              </a:rPr>
              <a:t>自我限制</a:t>
            </a:r>
            <a:endParaRPr kumimoji="0" lang="zh-CN" altLang="en-US" sz="320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Heiti SC Light" charset="-122"/>
              <a:ea typeface="Heiti SC Light" charset="-122"/>
              <a:cs typeface="Heiti SC Light" charset="-122"/>
              <a:sym typeface="Helvetica Light"/>
            </a:endParaRPr>
          </a:p>
          <a:p>
            <a:pPr marL="0" marR="0" indent="0" algn="ctr" defTabSz="821055" rtl="0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3200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0" marR="0" indent="0" algn="ctr" defTabSz="821055" rtl="0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3200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0" marR="0" indent="0" algn="ctr" defTabSz="821055" rtl="0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iti SC Light" charset="-122"/>
                <a:ea typeface="Heiti SC Light" charset="-122"/>
                <a:cs typeface="Heiti SC Light" charset="-122"/>
                <a:sym typeface="Helvetica Light"/>
              </a:rPr>
              <a:t>安全加密</a:t>
            </a:r>
            <a:endParaRPr kumimoji="0" lang="zh-CN" altLang="en-US" sz="320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Heiti SC Light" charset="-122"/>
              <a:ea typeface="Heiti SC Light" charset="-122"/>
              <a:cs typeface="Heiti SC Light" charset="-122"/>
              <a:sym typeface="Helvetica Light"/>
            </a:endParaRPr>
          </a:p>
          <a:p>
            <a:pPr marL="0" marR="0" indent="0" algn="ctr" defTabSz="821055" rtl="0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3200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0" marR="0" indent="0" algn="ctr" defTabSz="821055" rtl="0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3200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0" marR="0" indent="0" algn="ctr" defTabSz="821055" rtl="0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iti SC Light" charset="-122"/>
                <a:ea typeface="Heiti SC Light" charset="-122"/>
                <a:cs typeface="Heiti SC Light" charset="-122"/>
                <a:sym typeface="Helvetica Light"/>
              </a:rPr>
              <a:t>机器执行</a:t>
            </a:r>
            <a:endParaRPr kumimoji="0" lang="zh-CN" altLang="en-US" sz="320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Heiti SC Light" charset="-122"/>
              <a:ea typeface="Heiti SC Light" charset="-122"/>
              <a:cs typeface="Heiti SC Light" charset="-122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3" name="Shape 203"/>
          <p:cNvSpPr/>
          <p:nvPr/>
        </p:nvSpPr>
        <p:spPr>
          <a:xfrm>
            <a:off x="3491522" y="5781040"/>
            <a:ext cx="2181276" cy="952501"/>
          </a:xfrm>
          <a:prstGeom prst="ellipse">
            <a:avLst/>
          </a:prstGeom>
          <a:gradFill>
            <a:gsLst>
              <a:gs pos="0">
                <a:schemeClr val="accent1">
                  <a:alpha val="62207"/>
                </a:schemeClr>
              </a:gs>
              <a:gs pos="100000">
                <a:schemeClr val="accent1">
                  <a:hueOff val="321133"/>
                  <a:satOff val="-12041"/>
                  <a:lumOff val="-7111"/>
                  <a:alpha val="62207"/>
                </a:schemeClr>
              </a:gs>
            </a:gsLst>
            <a:lin ang="5400000"/>
          </a:gradFill>
          <a:ln w="3175">
            <a:miter lim="400000"/>
          </a:ln>
          <a:effectLst>
            <a:outerShdw blurRad="50800" dir="18900000" rotWithShape="0">
              <a:srgbClr val="000000">
                <a:alpha val="80000"/>
              </a:srgbClr>
            </a:outerShdw>
          </a:effectLst>
        </p:spPr>
        <p:txBody>
          <a:bodyPr lIns="38100" tIns="38100" rIns="38100" bIns="38100" anchor="ctr"/>
          <a:p>
            <a:pPr>
              <a:defRPr sz="2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/>
          </a:p>
        </p:txBody>
      </p:sp>
      <p:sp>
        <p:nvSpPr>
          <p:cNvPr id="204" name="Shape 204"/>
          <p:cNvSpPr/>
          <p:nvPr/>
        </p:nvSpPr>
        <p:spPr>
          <a:xfrm>
            <a:off x="3528060" y="114300"/>
            <a:ext cx="2108200" cy="563880"/>
          </a:xfrm>
          <a:prstGeom prst="rect">
            <a:avLst/>
          </a:prstGeom>
          <a:ln w="3175">
            <a:miter lim="400000"/>
          </a:ln>
        </p:spPr>
        <p:txBody>
          <a:bodyPr wrap="none" lIns="38100" tIns="38100" rIns="38100" bIns="38100" anchor="ctr">
            <a:spAutoFit/>
          </a:bodyPr>
          <a:p>
            <a:r>
              <a:rPr sz="3200"/>
              <a:t>分布式账簿</a:t>
            </a:r>
            <a:endParaRPr sz="3200"/>
          </a:p>
        </p:txBody>
      </p:sp>
      <p:sp>
        <p:nvSpPr>
          <p:cNvPr id="205" name="Shape 205"/>
          <p:cNvSpPr/>
          <p:nvPr/>
        </p:nvSpPr>
        <p:spPr>
          <a:xfrm>
            <a:off x="1291273" y="4419600"/>
            <a:ext cx="2108200" cy="563880"/>
          </a:xfrm>
          <a:prstGeom prst="rect">
            <a:avLst/>
          </a:prstGeom>
          <a:ln w="3175">
            <a:miter lim="400000"/>
          </a:ln>
        </p:spPr>
        <p:txBody>
          <a:bodyPr wrap="none" lIns="38100" tIns="38100" rIns="38100" bIns="38100" anchor="ctr">
            <a:spAutoFit/>
          </a:bodyPr>
          <a:p>
            <a:r>
              <a:rPr sz="3200"/>
              <a:t>挖矿的用户</a:t>
            </a:r>
            <a:endParaRPr sz="3200"/>
          </a:p>
        </p:txBody>
      </p:sp>
      <p:sp>
        <p:nvSpPr>
          <p:cNvPr id="206" name="Shape 206"/>
          <p:cNvSpPr/>
          <p:nvPr/>
        </p:nvSpPr>
        <p:spPr>
          <a:xfrm>
            <a:off x="1456055" y="2076449"/>
            <a:ext cx="1807210" cy="563880"/>
          </a:xfrm>
          <a:prstGeom prst="rect">
            <a:avLst/>
          </a:prstGeom>
          <a:ln w="3175">
            <a:miter lim="400000"/>
          </a:ln>
        </p:spPr>
        <p:txBody>
          <a:bodyPr wrap="none" lIns="38100" tIns="38100" rIns="38100" bIns="38100" anchor="ctr">
            <a:spAutoFit/>
          </a:bodyPr>
          <a:p>
            <a:r>
              <a:rPr sz="3200"/>
              <a:t>运维|激励</a:t>
            </a:r>
            <a:endParaRPr sz="3200"/>
          </a:p>
        </p:txBody>
      </p:sp>
      <p:sp>
        <p:nvSpPr>
          <p:cNvPr id="207" name="Shape 207"/>
          <p:cNvSpPr/>
          <p:nvPr/>
        </p:nvSpPr>
        <p:spPr>
          <a:xfrm>
            <a:off x="5748655" y="2076449"/>
            <a:ext cx="1807210" cy="563880"/>
          </a:xfrm>
          <a:prstGeom prst="rect">
            <a:avLst/>
          </a:prstGeom>
          <a:ln w="3175">
            <a:miter lim="400000"/>
          </a:ln>
        </p:spPr>
        <p:txBody>
          <a:bodyPr wrap="none" lIns="38100" tIns="38100" rIns="38100" bIns="38100" anchor="ctr">
            <a:spAutoFit/>
          </a:bodyPr>
          <a:p>
            <a:r>
              <a:rPr sz="3200"/>
              <a:t>使用|流通</a:t>
            </a:r>
            <a:endParaRPr sz="3200"/>
          </a:p>
        </p:txBody>
      </p:sp>
      <p:sp>
        <p:nvSpPr>
          <p:cNvPr id="208" name="Shape 208"/>
          <p:cNvSpPr/>
          <p:nvPr/>
        </p:nvSpPr>
        <p:spPr>
          <a:xfrm>
            <a:off x="5177473" y="4419600"/>
            <a:ext cx="2921000" cy="563880"/>
          </a:xfrm>
          <a:prstGeom prst="rect">
            <a:avLst/>
          </a:prstGeom>
          <a:ln w="3175">
            <a:miter lim="400000"/>
          </a:ln>
        </p:spPr>
        <p:txBody>
          <a:bodyPr wrap="none" lIns="38100" tIns="38100" rIns="38100" bIns="38100" anchor="ctr">
            <a:spAutoFit/>
          </a:bodyPr>
          <a:p>
            <a:r>
              <a:rPr sz="3200"/>
              <a:t>需要交换的用户</a:t>
            </a:r>
            <a:endParaRPr sz="3200"/>
          </a:p>
        </p:txBody>
      </p:sp>
      <p:sp>
        <p:nvSpPr>
          <p:cNvPr id="209" name="Shape 209"/>
          <p:cNvSpPr/>
          <p:nvPr/>
        </p:nvSpPr>
        <p:spPr>
          <a:xfrm flipV="1">
            <a:off x="2657729" y="922524"/>
            <a:ext cx="876682" cy="87668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p>
            <a:pPr>
              <a:defRPr sz="2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10" name="Shape 210"/>
          <p:cNvSpPr/>
          <p:nvPr/>
        </p:nvSpPr>
        <p:spPr>
          <a:xfrm flipV="1">
            <a:off x="2345372" y="2999739"/>
            <a:ext cx="1" cy="1060452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p>
            <a:pPr>
              <a:defRPr sz="2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11" name="Shape 211"/>
          <p:cNvSpPr/>
          <p:nvPr/>
        </p:nvSpPr>
        <p:spPr>
          <a:xfrm flipV="1">
            <a:off x="6652260" y="2999739"/>
            <a:ext cx="1" cy="1060452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p>
            <a:pPr>
              <a:defRPr sz="2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12" name="Shape 212"/>
          <p:cNvSpPr/>
          <p:nvPr/>
        </p:nvSpPr>
        <p:spPr>
          <a:xfrm flipH="1" flipV="1">
            <a:off x="5661659" y="914708"/>
            <a:ext cx="784535" cy="101638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p>
            <a:pPr>
              <a:defRPr sz="2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13" name="Shape 213"/>
          <p:cNvSpPr/>
          <p:nvPr/>
        </p:nvSpPr>
        <p:spPr>
          <a:xfrm>
            <a:off x="3731261" y="5975350"/>
            <a:ext cx="1701800" cy="563880"/>
          </a:xfrm>
          <a:prstGeom prst="rect">
            <a:avLst/>
          </a:prstGeom>
          <a:ln w="3175">
            <a:miter lim="400000"/>
          </a:ln>
        </p:spPr>
        <p:txBody>
          <a:bodyPr wrap="none" lIns="38100" tIns="38100" rIns="38100" bIns="38100" anchor="ctr">
            <a:spAutoFit/>
          </a:bodyPr>
          <a:p>
            <a:r>
              <a:rPr sz="3200"/>
              <a:t>价格投机</a:t>
            </a:r>
            <a:endParaRPr sz="3200"/>
          </a:p>
        </p:txBody>
      </p:sp>
      <p:sp>
        <p:nvSpPr>
          <p:cNvPr id="214" name="Shape 214"/>
          <p:cNvSpPr/>
          <p:nvPr/>
        </p:nvSpPr>
        <p:spPr>
          <a:xfrm rot="8259361">
            <a:off x="5950091" y="5385742"/>
            <a:ext cx="785814" cy="581026"/>
          </a:xfrm>
          <a:prstGeom prst="rightArrow">
            <a:avLst>
              <a:gd name="adj1" fmla="val 32000"/>
              <a:gd name="adj2" fmla="val 83432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1"/>
                  <a:lumOff val="-7111"/>
                </a:schemeClr>
              </a:gs>
            </a:gsLst>
            <a:lin ang="5400000"/>
          </a:gradFill>
          <a:ln w="3175">
            <a:miter lim="400000"/>
          </a:ln>
          <a:effectLst>
            <a:outerShdw blurRad="50800" dir="18900000" rotWithShape="0">
              <a:srgbClr val="000000">
                <a:alpha val="80000"/>
              </a:srgbClr>
            </a:outerShdw>
          </a:effectLst>
        </p:spPr>
        <p:txBody>
          <a:bodyPr lIns="38100" tIns="38100" rIns="38100" bIns="38100" anchor="ctr"/>
          <a:p>
            <a:pPr>
              <a:defRPr sz="2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/>
          </a:p>
        </p:txBody>
      </p:sp>
      <p:sp>
        <p:nvSpPr>
          <p:cNvPr id="215" name="Shape 215"/>
          <p:cNvSpPr/>
          <p:nvPr/>
        </p:nvSpPr>
        <p:spPr>
          <a:xfrm rot="14107024">
            <a:off x="2417854" y="5324803"/>
            <a:ext cx="785814" cy="581026"/>
          </a:xfrm>
          <a:prstGeom prst="rightArrow">
            <a:avLst>
              <a:gd name="adj1" fmla="val 32000"/>
              <a:gd name="adj2" fmla="val 83432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1"/>
                  <a:lumOff val="-7111"/>
                </a:schemeClr>
              </a:gs>
            </a:gsLst>
            <a:lin ang="5400000"/>
          </a:gradFill>
          <a:ln w="3175">
            <a:miter lim="400000"/>
          </a:ln>
          <a:effectLst>
            <a:outerShdw blurRad="50800" dir="18900000" rotWithShape="0">
              <a:srgbClr val="000000">
                <a:alpha val="80000"/>
              </a:srgbClr>
            </a:outerShdw>
          </a:effectLst>
        </p:spPr>
        <p:txBody>
          <a:bodyPr lIns="38100" tIns="38100" rIns="38100" bIns="38100" anchor="ctr"/>
          <a:p>
            <a:pPr>
              <a:defRPr sz="22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320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3" animBg="1" advAuto="0"/>
      <p:bldP spid="215" grpId="4" bldLvl="0" animBg="1" advAuto="0"/>
      <p:bldP spid="203" grpId="2" bldLvl="0" animBg="1" advAuto="0"/>
      <p:bldP spid="214" grpId="1" bldLvl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8357" y="1"/>
            <a:ext cx="915965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4800" y="2897687"/>
            <a:ext cx="6413500" cy="78531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821055" rtl="0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iti SC Light" charset="-122"/>
                <a:ea typeface="Heiti SC Light" charset="-122"/>
                <a:cs typeface="Heiti SC Light" charset="-122"/>
                <a:sym typeface="Helvetica Light"/>
              </a:rPr>
              <a:t>区块链的成本 ？</a:t>
            </a:r>
            <a:endParaRPr kumimoji="0" lang="zh-CN" altLang="en-US" sz="440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Heiti SC Light" charset="-122"/>
              <a:ea typeface="Heiti SC Light" charset="-122"/>
              <a:cs typeface="Heiti SC Light" charset="-122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asted-image.tiff"/>
          <p:cNvPicPr>
            <a:picLocks noChangeAspect="1"/>
          </p:cNvPicPr>
          <p:nvPr/>
        </p:nvPicPr>
        <p:blipFill>
          <a:blip r:embed="rId1"/>
          <a:srcRect l="17819" t="8897" r="12511" b="8740"/>
          <a:stretch>
            <a:fillRect/>
          </a:stretch>
        </p:blipFill>
        <p:spPr>
          <a:xfrm>
            <a:off x="1934845" y="2571923"/>
            <a:ext cx="5604461" cy="3730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5" h="21599" extrusionOk="0">
                <a:moveTo>
                  <a:pt x="7162" y="0"/>
                </a:moveTo>
                <a:cubicBezTo>
                  <a:pt x="7129" y="10"/>
                  <a:pt x="7101" y="24"/>
                  <a:pt x="7082" y="50"/>
                </a:cubicBezTo>
                <a:cubicBezTo>
                  <a:pt x="7080" y="69"/>
                  <a:pt x="7077" y="85"/>
                  <a:pt x="7077" y="113"/>
                </a:cubicBezTo>
                <a:cubicBezTo>
                  <a:pt x="7077" y="330"/>
                  <a:pt x="7017" y="399"/>
                  <a:pt x="6927" y="287"/>
                </a:cubicBezTo>
                <a:cubicBezTo>
                  <a:pt x="6876" y="223"/>
                  <a:pt x="6829" y="219"/>
                  <a:pt x="6781" y="276"/>
                </a:cubicBezTo>
                <a:cubicBezTo>
                  <a:pt x="6768" y="292"/>
                  <a:pt x="6738" y="310"/>
                  <a:pt x="6710" y="326"/>
                </a:cubicBezTo>
                <a:cubicBezTo>
                  <a:pt x="6660" y="367"/>
                  <a:pt x="6596" y="394"/>
                  <a:pt x="6525" y="401"/>
                </a:cubicBezTo>
                <a:cubicBezTo>
                  <a:pt x="6523" y="401"/>
                  <a:pt x="6523" y="401"/>
                  <a:pt x="6522" y="401"/>
                </a:cubicBezTo>
                <a:cubicBezTo>
                  <a:pt x="6365" y="434"/>
                  <a:pt x="6323" y="408"/>
                  <a:pt x="6273" y="243"/>
                </a:cubicBezTo>
                <a:cubicBezTo>
                  <a:pt x="6261" y="205"/>
                  <a:pt x="6251" y="185"/>
                  <a:pt x="6240" y="159"/>
                </a:cubicBezTo>
                <a:cubicBezTo>
                  <a:pt x="6172" y="120"/>
                  <a:pt x="6087" y="92"/>
                  <a:pt x="5985" y="83"/>
                </a:cubicBezTo>
                <a:cubicBezTo>
                  <a:pt x="5883" y="106"/>
                  <a:pt x="5749" y="143"/>
                  <a:pt x="5525" y="213"/>
                </a:cubicBezTo>
                <a:cubicBezTo>
                  <a:pt x="5298" y="283"/>
                  <a:pt x="5174" y="318"/>
                  <a:pt x="5092" y="340"/>
                </a:cubicBezTo>
                <a:cubicBezTo>
                  <a:pt x="5068" y="349"/>
                  <a:pt x="5045" y="359"/>
                  <a:pt x="5020" y="375"/>
                </a:cubicBezTo>
                <a:cubicBezTo>
                  <a:pt x="4957" y="408"/>
                  <a:pt x="4932" y="457"/>
                  <a:pt x="4953" y="583"/>
                </a:cubicBezTo>
                <a:cubicBezTo>
                  <a:pt x="4953" y="584"/>
                  <a:pt x="4953" y="584"/>
                  <a:pt x="4953" y="585"/>
                </a:cubicBezTo>
                <a:cubicBezTo>
                  <a:pt x="4973" y="707"/>
                  <a:pt x="4970" y="790"/>
                  <a:pt x="4949" y="827"/>
                </a:cubicBezTo>
                <a:cubicBezTo>
                  <a:pt x="4927" y="866"/>
                  <a:pt x="4886" y="857"/>
                  <a:pt x="4833" y="790"/>
                </a:cubicBezTo>
                <a:cubicBezTo>
                  <a:pt x="4822" y="776"/>
                  <a:pt x="4816" y="780"/>
                  <a:pt x="4807" y="771"/>
                </a:cubicBezTo>
                <a:cubicBezTo>
                  <a:pt x="4790" y="755"/>
                  <a:pt x="4771" y="733"/>
                  <a:pt x="4758" y="737"/>
                </a:cubicBezTo>
                <a:cubicBezTo>
                  <a:pt x="4758" y="737"/>
                  <a:pt x="4757" y="737"/>
                  <a:pt x="4756" y="737"/>
                </a:cubicBezTo>
                <a:cubicBezTo>
                  <a:pt x="4754" y="737"/>
                  <a:pt x="4752" y="745"/>
                  <a:pt x="4750" y="746"/>
                </a:cubicBezTo>
                <a:cubicBezTo>
                  <a:pt x="4733" y="757"/>
                  <a:pt x="4717" y="780"/>
                  <a:pt x="4698" y="832"/>
                </a:cubicBezTo>
                <a:cubicBezTo>
                  <a:pt x="4669" y="911"/>
                  <a:pt x="4608" y="976"/>
                  <a:pt x="4564" y="976"/>
                </a:cubicBezTo>
                <a:cubicBezTo>
                  <a:pt x="4521" y="976"/>
                  <a:pt x="4434" y="1060"/>
                  <a:pt x="4372" y="1160"/>
                </a:cubicBezTo>
                <a:lnTo>
                  <a:pt x="4258" y="1341"/>
                </a:lnTo>
                <a:lnTo>
                  <a:pt x="4201" y="1116"/>
                </a:lnTo>
                <a:cubicBezTo>
                  <a:pt x="4183" y="1045"/>
                  <a:pt x="4165" y="1017"/>
                  <a:pt x="4147" y="987"/>
                </a:cubicBezTo>
                <a:cubicBezTo>
                  <a:pt x="4113" y="969"/>
                  <a:pt x="4080" y="956"/>
                  <a:pt x="4048" y="950"/>
                </a:cubicBezTo>
                <a:cubicBezTo>
                  <a:pt x="3998" y="964"/>
                  <a:pt x="3939" y="1003"/>
                  <a:pt x="3845" y="1077"/>
                </a:cubicBezTo>
                <a:cubicBezTo>
                  <a:pt x="3841" y="1080"/>
                  <a:pt x="3840" y="1079"/>
                  <a:pt x="3837" y="1081"/>
                </a:cubicBezTo>
                <a:cubicBezTo>
                  <a:pt x="3649" y="1229"/>
                  <a:pt x="3411" y="1427"/>
                  <a:pt x="3237" y="1588"/>
                </a:cubicBezTo>
                <a:cubicBezTo>
                  <a:pt x="3221" y="1603"/>
                  <a:pt x="3211" y="1614"/>
                  <a:pt x="3197" y="1627"/>
                </a:cubicBezTo>
                <a:cubicBezTo>
                  <a:pt x="3135" y="1686"/>
                  <a:pt x="3100" y="1724"/>
                  <a:pt x="3073" y="1757"/>
                </a:cubicBezTo>
                <a:cubicBezTo>
                  <a:pt x="3052" y="1784"/>
                  <a:pt x="3030" y="1812"/>
                  <a:pt x="3019" y="1835"/>
                </a:cubicBezTo>
                <a:cubicBezTo>
                  <a:pt x="3003" y="1868"/>
                  <a:pt x="2995" y="1894"/>
                  <a:pt x="2998" y="1918"/>
                </a:cubicBezTo>
                <a:cubicBezTo>
                  <a:pt x="2999" y="1925"/>
                  <a:pt x="2992" y="1937"/>
                  <a:pt x="2991" y="1946"/>
                </a:cubicBezTo>
                <a:cubicBezTo>
                  <a:pt x="2992" y="1979"/>
                  <a:pt x="2998" y="2011"/>
                  <a:pt x="3016" y="2043"/>
                </a:cubicBezTo>
                <a:cubicBezTo>
                  <a:pt x="3083" y="2165"/>
                  <a:pt x="2992" y="2293"/>
                  <a:pt x="2899" y="2207"/>
                </a:cubicBezTo>
                <a:cubicBezTo>
                  <a:pt x="2886" y="2195"/>
                  <a:pt x="2875" y="2200"/>
                  <a:pt x="2865" y="2209"/>
                </a:cubicBezTo>
                <a:cubicBezTo>
                  <a:pt x="2862" y="2213"/>
                  <a:pt x="2860" y="2215"/>
                  <a:pt x="2857" y="2219"/>
                </a:cubicBezTo>
                <a:cubicBezTo>
                  <a:pt x="2849" y="2234"/>
                  <a:pt x="2842" y="2256"/>
                  <a:pt x="2842" y="2288"/>
                </a:cubicBezTo>
                <a:cubicBezTo>
                  <a:pt x="2842" y="2361"/>
                  <a:pt x="2790" y="2496"/>
                  <a:pt x="2727" y="2591"/>
                </a:cubicBezTo>
                <a:cubicBezTo>
                  <a:pt x="2664" y="2686"/>
                  <a:pt x="2627" y="2799"/>
                  <a:pt x="2644" y="2841"/>
                </a:cubicBezTo>
                <a:cubicBezTo>
                  <a:pt x="2713" y="3009"/>
                  <a:pt x="2544" y="3019"/>
                  <a:pt x="2441" y="2853"/>
                </a:cubicBezTo>
                <a:cubicBezTo>
                  <a:pt x="2397" y="2781"/>
                  <a:pt x="2356" y="2747"/>
                  <a:pt x="2322" y="2723"/>
                </a:cubicBezTo>
                <a:cubicBezTo>
                  <a:pt x="2303" y="2715"/>
                  <a:pt x="2294" y="2717"/>
                  <a:pt x="2278" y="2711"/>
                </a:cubicBezTo>
                <a:cubicBezTo>
                  <a:pt x="2266" y="2714"/>
                  <a:pt x="2254" y="2714"/>
                  <a:pt x="2238" y="2728"/>
                </a:cubicBezTo>
                <a:cubicBezTo>
                  <a:pt x="2237" y="2728"/>
                  <a:pt x="2234" y="2733"/>
                  <a:pt x="2233" y="2733"/>
                </a:cubicBezTo>
                <a:cubicBezTo>
                  <a:pt x="2140" y="2816"/>
                  <a:pt x="1846" y="3267"/>
                  <a:pt x="1570" y="3765"/>
                </a:cubicBezTo>
                <a:cubicBezTo>
                  <a:pt x="1513" y="3868"/>
                  <a:pt x="1487" y="3929"/>
                  <a:pt x="1469" y="3987"/>
                </a:cubicBezTo>
                <a:cubicBezTo>
                  <a:pt x="1461" y="4023"/>
                  <a:pt x="1450" y="4060"/>
                  <a:pt x="1450" y="4090"/>
                </a:cubicBezTo>
                <a:cubicBezTo>
                  <a:pt x="1450" y="4097"/>
                  <a:pt x="1449" y="4104"/>
                  <a:pt x="1450" y="4110"/>
                </a:cubicBezTo>
                <a:cubicBezTo>
                  <a:pt x="1453" y="4161"/>
                  <a:pt x="1467" y="4207"/>
                  <a:pt x="1492" y="4252"/>
                </a:cubicBezTo>
                <a:cubicBezTo>
                  <a:pt x="1551" y="4358"/>
                  <a:pt x="1542" y="4388"/>
                  <a:pt x="1442" y="4428"/>
                </a:cubicBezTo>
                <a:cubicBezTo>
                  <a:pt x="1435" y="4431"/>
                  <a:pt x="1433" y="4434"/>
                  <a:pt x="1427" y="4437"/>
                </a:cubicBezTo>
                <a:cubicBezTo>
                  <a:pt x="1400" y="4452"/>
                  <a:pt x="1378" y="4473"/>
                  <a:pt x="1365" y="4499"/>
                </a:cubicBezTo>
                <a:cubicBezTo>
                  <a:pt x="1364" y="4523"/>
                  <a:pt x="1360" y="4539"/>
                  <a:pt x="1359" y="4565"/>
                </a:cubicBezTo>
                <a:cubicBezTo>
                  <a:pt x="1358" y="4567"/>
                  <a:pt x="1357" y="4571"/>
                  <a:pt x="1357" y="4573"/>
                </a:cubicBezTo>
                <a:cubicBezTo>
                  <a:pt x="1358" y="4577"/>
                  <a:pt x="1354" y="4580"/>
                  <a:pt x="1355" y="4584"/>
                </a:cubicBezTo>
                <a:cubicBezTo>
                  <a:pt x="1371" y="4646"/>
                  <a:pt x="1345" y="4787"/>
                  <a:pt x="1297" y="4895"/>
                </a:cubicBezTo>
                <a:cubicBezTo>
                  <a:pt x="1250" y="5004"/>
                  <a:pt x="1207" y="5130"/>
                  <a:pt x="1204" y="5177"/>
                </a:cubicBezTo>
                <a:cubicBezTo>
                  <a:pt x="1202" y="5207"/>
                  <a:pt x="1165" y="5224"/>
                  <a:pt x="1120" y="5233"/>
                </a:cubicBezTo>
                <a:cubicBezTo>
                  <a:pt x="1106" y="5241"/>
                  <a:pt x="1092" y="5246"/>
                  <a:pt x="1076" y="5240"/>
                </a:cubicBezTo>
                <a:cubicBezTo>
                  <a:pt x="1063" y="5240"/>
                  <a:pt x="1055" y="5244"/>
                  <a:pt x="1042" y="5243"/>
                </a:cubicBezTo>
                <a:cubicBezTo>
                  <a:pt x="898" y="5225"/>
                  <a:pt x="867" y="5286"/>
                  <a:pt x="649" y="6011"/>
                </a:cubicBezTo>
                <a:cubicBezTo>
                  <a:pt x="648" y="6017"/>
                  <a:pt x="647" y="6029"/>
                  <a:pt x="647" y="6035"/>
                </a:cubicBezTo>
                <a:cubicBezTo>
                  <a:pt x="646" y="6043"/>
                  <a:pt x="626" y="6086"/>
                  <a:pt x="622" y="6101"/>
                </a:cubicBezTo>
                <a:cubicBezTo>
                  <a:pt x="443" y="6704"/>
                  <a:pt x="411" y="6879"/>
                  <a:pt x="462" y="7046"/>
                </a:cubicBezTo>
                <a:cubicBezTo>
                  <a:pt x="481" y="7109"/>
                  <a:pt x="489" y="7159"/>
                  <a:pt x="491" y="7200"/>
                </a:cubicBezTo>
                <a:cubicBezTo>
                  <a:pt x="492" y="7219"/>
                  <a:pt x="484" y="7228"/>
                  <a:pt x="481" y="7242"/>
                </a:cubicBezTo>
                <a:cubicBezTo>
                  <a:pt x="479" y="7259"/>
                  <a:pt x="485" y="7286"/>
                  <a:pt x="478" y="7292"/>
                </a:cubicBezTo>
                <a:cubicBezTo>
                  <a:pt x="464" y="7306"/>
                  <a:pt x="452" y="7344"/>
                  <a:pt x="446" y="7391"/>
                </a:cubicBezTo>
                <a:cubicBezTo>
                  <a:pt x="448" y="7398"/>
                  <a:pt x="450" y="7405"/>
                  <a:pt x="452" y="7413"/>
                </a:cubicBezTo>
                <a:cubicBezTo>
                  <a:pt x="457" y="7429"/>
                  <a:pt x="456" y="7443"/>
                  <a:pt x="466" y="7461"/>
                </a:cubicBezTo>
                <a:cubicBezTo>
                  <a:pt x="482" y="7489"/>
                  <a:pt x="491" y="7546"/>
                  <a:pt x="494" y="7619"/>
                </a:cubicBezTo>
                <a:cubicBezTo>
                  <a:pt x="494" y="7621"/>
                  <a:pt x="494" y="7621"/>
                  <a:pt x="494" y="7623"/>
                </a:cubicBezTo>
                <a:cubicBezTo>
                  <a:pt x="501" y="7703"/>
                  <a:pt x="504" y="7798"/>
                  <a:pt x="499" y="7892"/>
                </a:cubicBezTo>
                <a:cubicBezTo>
                  <a:pt x="489" y="8111"/>
                  <a:pt x="477" y="8185"/>
                  <a:pt x="423" y="8205"/>
                </a:cubicBezTo>
                <a:cubicBezTo>
                  <a:pt x="418" y="8213"/>
                  <a:pt x="415" y="8233"/>
                  <a:pt x="411" y="8238"/>
                </a:cubicBezTo>
                <a:cubicBezTo>
                  <a:pt x="391" y="8256"/>
                  <a:pt x="367" y="8238"/>
                  <a:pt x="347" y="8210"/>
                </a:cubicBezTo>
                <a:cubicBezTo>
                  <a:pt x="334" y="8209"/>
                  <a:pt x="326" y="8210"/>
                  <a:pt x="312" y="8208"/>
                </a:cubicBezTo>
                <a:cubicBezTo>
                  <a:pt x="279" y="8203"/>
                  <a:pt x="259" y="8207"/>
                  <a:pt x="236" y="8210"/>
                </a:cubicBezTo>
                <a:cubicBezTo>
                  <a:pt x="217" y="8214"/>
                  <a:pt x="203" y="8224"/>
                  <a:pt x="187" y="8232"/>
                </a:cubicBezTo>
                <a:cubicBezTo>
                  <a:pt x="113" y="8295"/>
                  <a:pt x="89" y="8533"/>
                  <a:pt x="22" y="9372"/>
                </a:cubicBezTo>
                <a:cubicBezTo>
                  <a:pt x="9" y="9530"/>
                  <a:pt x="5" y="9625"/>
                  <a:pt x="0" y="9726"/>
                </a:cubicBezTo>
                <a:cubicBezTo>
                  <a:pt x="0" y="9896"/>
                  <a:pt x="13" y="10051"/>
                  <a:pt x="36" y="10189"/>
                </a:cubicBezTo>
                <a:cubicBezTo>
                  <a:pt x="37" y="10197"/>
                  <a:pt x="40" y="10202"/>
                  <a:pt x="41" y="10209"/>
                </a:cubicBezTo>
                <a:cubicBezTo>
                  <a:pt x="43" y="10216"/>
                  <a:pt x="46" y="10223"/>
                  <a:pt x="49" y="10228"/>
                </a:cubicBezTo>
                <a:cubicBezTo>
                  <a:pt x="52" y="10232"/>
                  <a:pt x="51" y="10237"/>
                  <a:pt x="54" y="10240"/>
                </a:cubicBezTo>
                <a:cubicBezTo>
                  <a:pt x="77" y="10274"/>
                  <a:pt x="91" y="10310"/>
                  <a:pt x="98" y="10343"/>
                </a:cubicBezTo>
                <a:cubicBezTo>
                  <a:pt x="98" y="10345"/>
                  <a:pt x="97" y="10347"/>
                  <a:pt x="98" y="10349"/>
                </a:cubicBezTo>
                <a:cubicBezTo>
                  <a:pt x="101" y="10370"/>
                  <a:pt x="107" y="10391"/>
                  <a:pt x="101" y="10404"/>
                </a:cubicBezTo>
                <a:cubicBezTo>
                  <a:pt x="91" y="10431"/>
                  <a:pt x="103" y="10500"/>
                  <a:pt x="119" y="10569"/>
                </a:cubicBezTo>
                <a:cubicBezTo>
                  <a:pt x="119" y="10570"/>
                  <a:pt x="119" y="10570"/>
                  <a:pt x="119" y="10571"/>
                </a:cubicBezTo>
                <a:cubicBezTo>
                  <a:pt x="128" y="10601"/>
                  <a:pt x="134" y="10627"/>
                  <a:pt x="141" y="10654"/>
                </a:cubicBezTo>
                <a:cubicBezTo>
                  <a:pt x="145" y="10665"/>
                  <a:pt x="148" y="10676"/>
                  <a:pt x="153" y="10688"/>
                </a:cubicBezTo>
                <a:cubicBezTo>
                  <a:pt x="235" y="10877"/>
                  <a:pt x="255" y="11077"/>
                  <a:pt x="227" y="11219"/>
                </a:cubicBezTo>
                <a:cubicBezTo>
                  <a:pt x="221" y="11306"/>
                  <a:pt x="201" y="11365"/>
                  <a:pt x="137" y="11390"/>
                </a:cubicBezTo>
                <a:cubicBezTo>
                  <a:pt x="76" y="11414"/>
                  <a:pt x="44" y="11462"/>
                  <a:pt x="32" y="11557"/>
                </a:cubicBezTo>
                <a:cubicBezTo>
                  <a:pt x="33" y="11684"/>
                  <a:pt x="65" y="11928"/>
                  <a:pt x="132" y="12452"/>
                </a:cubicBezTo>
                <a:cubicBezTo>
                  <a:pt x="217" y="13112"/>
                  <a:pt x="272" y="13352"/>
                  <a:pt x="358" y="13440"/>
                </a:cubicBezTo>
                <a:cubicBezTo>
                  <a:pt x="421" y="13504"/>
                  <a:pt x="472" y="13612"/>
                  <a:pt x="472" y="13678"/>
                </a:cubicBezTo>
                <a:cubicBezTo>
                  <a:pt x="472" y="13744"/>
                  <a:pt x="510" y="13818"/>
                  <a:pt x="558" y="13846"/>
                </a:cubicBezTo>
                <a:cubicBezTo>
                  <a:pt x="606" y="13873"/>
                  <a:pt x="682" y="14004"/>
                  <a:pt x="727" y="14135"/>
                </a:cubicBezTo>
                <a:cubicBezTo>
                  <a:pt x="804" y="14359"/>
                  <a:pt x="801" y="14385"/>
                  <a:pt x="673" y="14537"/>
                </a:cubicBezTo>
                <a:lnTo>
                  <a:pt x="653" y="14559"/>
                </a:lnTo>
                <a:cubicBezTo>
                  <a:pt x="645" y="14578"/>
                  <a:pt x="636" y="14594"/>
                  <a:pt x="622" y="14602"/>
                </a:cubicBezTo>
                <a:cubicBezTo>
                  <a:pt x="556" y="14696"/>
                  <a:pt x="565" y="14768"/>
                  <a:pt x="641" y="14991"/>
                </a:cubicBezTo>
                <a:lnTo>
                  <a:pt x="835" y="15540"/>
                </a:lnTo>
                <a:cubicBezTo>
                  <a:pt x="1000" y="16002"/>
                  <a:pt x="1185" y="16420"/>
                  <a:pt x="1248" y="16468"/>
                </a:cubicBezTo>
                <a:cubicBezTo>
                  <a:pt x="1255" y="16474"/>
                  <a:pt x="1265" y="16484"/>
                  <a:pt x="1272" y="16490"/>
                </a:cubicBezTo>
                <a:cubicBezTo>
                  <a:pt x="1313" y="16516"/>
                  <a:pt x="1360" y="16560"/>
                  <a:pt x="1404" y="16618"/>
                </a:cubicBezTo>
                <a:cubicBezTo>
                  <a:pt x="1407" y="16622"/>
                  <a:pt x="1415" y="16630"/>
                  <a:pt x="1418" y="16635"/>
                </a:cubicBezTo>
                <a:cubicBezTo>
                  <a:pt x="1433" y="16651"/>
                  <a:pt x="1452" y="16665"/>
                  <a:pt x="1463" y="16679"/>
                </a:cubicBezTo>
                <a:cubicBezTo>
                  <a:pt x="1518" y="16747"/>
                  <a:pt x="1572" y="16794"/>
                  <a:pt x="1584" y="16780"/>
                </a:cubicBezTo>
                <a:cubicBezTo>
                  <a:pt x="1597" y="16766"/>
                  <a:pt x="1660" y="16852"/>
                  <a:pt x="1723" y="16973"/>
                </a:cubicBezTo>
                <a:cubicBezTo>
                  <a:pt x="1750" y="17024"/>
                  <a:pt x="1758" y="17054"/>
                  <a:pt x="1768" y="17087"/>
                </a:cubicBezTo>
                <a:cubicBezTo>
                  <a:pt x="1772" y="17099"/>
                  <a:pt x="1781" y="17115"/>
                  <a:pt x="1783" y="17127"/>
                </a:cubicBezTo>
                <a:cubicBezTo>
                  <a:pt x="1801" y="17169"/>
                  <a:pt x="1812" y="17211"/>
                  <a:pt x="1797" y="17249"/>
                </a:cubicBezTo>
                <a:cubicBezTo>
                  <a:pt x="1792" y="17265"/>
                  <a:pt x="1788" y="17280"/>
                  <a:pt x="1778" y="17298"/>
                </a:cubicBezTo>
                <a:cubicBezTo>
                  <a:pt x="1761" y="17329"/>
                  <a:pt x="1757" y="17362"/>
                  <a:pt x="1750" y="17394"/>
                </a:cubicBezTo>
                <a:cubicBezTo>
                  <a:pt x="1746" y="17503"/>
                  <a:pt x="1844" y="17680"/>
                  <a:pt x="2179" y="18184"/>
                </a:cubicBezTo>
                <a:cubicBezTo>
                  <a:pt x="2252" y="18293"/>
                  <a:pt x="2291" y="18343"/>
                  <a:pt x="2337" y="18406"/>
                </a:cubicBezTo>
                <a:cubicBezTo>
                  <a:pt x="2392" y="18478"/>
                  <a:pt x="2444" y="18550"/>
                  <a:pt x="2493" y="18610"/>
                </a:cubicBezTo>
                <a:cubicBezTo>
                  <a:pt x="2544" y="18674"/>
                  <a:pt x="2594" y="18730"/>
                  <a:pt x="2633" y="18766"/>
                </a:cubicBezTo>
                <a:cubicBezTo>
                  <a:pt x="2648" y="18782"/>
                  <a:pt x="2664" y="18803"/>
                  <a:pt x="2675" y="18812"/>
                </a:cubicBezTo>
                <a:cubicBezTo>
                  <a:pt x="2687" y="18818"/>
                  <a:pt x="2700" y="18827"/>
                  <a:pt x="2709" y="18825"/>
                </a:cubicBezTo>
                <a:cubicBezTo>
                  <a:pt x="2730" y="18813"/>
                  <a:pt x="2752" y="18802"/>
                  <a:pt x="2768" y="18783"/>
                </a:cubicBezTo>
                <a:cubicBezTo>
                  <a:pt x="2777" y="18772"/>
                  <a:pt x="2788" y="18782"/>
                  <a:pt x="2799" y="18779"/>
                </a:cubicBezTo>
                <a:cubicBezTo>
                  <a:pt x="2811" y="18773"/>
                  <a:pt x="2826" y="18765"/>
                  <a:pt x="2838" y="18771"/>
                </a:cubicBezTo>
                <a:cubicBezTo>
                  <a:pt x="2839" y="18771"/>
                  <a:pt x="2840" y="18776"/>
                  <a:pt x="2841" y="18776"/>
                </a:cubicBezTo>
                <a:cubicBezTo>
                  <a:pt x="2860" y="18788"/>
                  <a:pt x="2878" y="18803"/>
                  <a:pt x="2901" y="18845"/>
                </a:cubicBezTo>
                <a:cubicBezTo>
                  <a:pt x="2918" y="18875"/>
                  <a:pt x="2943" y="18897"/>
                  <a:pt x="2966" y="18913"/>
                </a:cubicBezTo>
                <a:cubicBezTo>
                  <a:pt x="2975" y="18915"/>
                  <a:pt x="2981" y="18916"/>
                  <a:pt x="2990" y="18917"/>
                </a:cubicBezTo>
                <a:cubicBezTo>
                  <a:pt x="3002" y="18920"/>
                  <a:pt x="3011" y="18925"/>
                  <a:pt x="3023" y="18928"/>
                </a:cubicBezTo>
                <a:cubicBezTo>
                  <a:pt x="3034" y="18928"/>
                  <a:pt x="3046" y="18936"/>
                  <a:pt x="3055" y="18930"/>
                </a:cubicBezTo>
                <a:cubicBezTo>
                  <a:pt x="3100" y="18905"/>
                  <a:pt x="3209" y="18963"/>
                  <a:pt x="3299" y="19060"/>
                </a:cubicBezTo>
                <a:cubicBezTo>
                  <a:pt x="3299" y="19060"/>
                  <a:pt x="3300" y="19062"/>
                  <a:pt x="3300" y="19062"/>
                </a:cubicBezTo>
                <a:cubicBezTo>
                  <a:pt x="3313" y="19075"/>
                  <a:pt x="3321" y="19089"/>
                  <a:pt x="3331" y="19104"/>
                </a:cubicBezTo>
                <a:cubicBezTo>
                  <a:pt x="3337" y="19114"/>
                  <a:pt x="3346" y="19127"/>
                  <a:pt x="3354" y="19138"/>
                </a:cubicBezTo>
                <a:cubicBezTo>
                  <a:pt x="3404" y="19197"/>
                  <a:pt x="3437" y="19248"/>
                  <a:pt x="3427" y="19295"/>
                </a:cubicBezTo>
                <a:cubicBezTo>
                  <a:pt x="3426" y="19323"/>
                  <a:pt x="3422" y="19352"/>
                  <a:pt x="3409" y="19387"/>
                </a:cubicBezTo>
                <a:cubicBezTo>
                  <a:pt x="3375" y="19483"/>
                  <a:pt x="3388" y="19554"/>
                  <a:pt x="3436" y="19635"/>
                </a:cubicBezTo>
                <a:cubicBezTo>
                  <a:pt x="3492" y="19712"/>
                  <a:pt x="3615" y="19818"/>
                  <a:pt x="3783" y="19945"/>
                </a:cubicBezTo>
                <a:cubicBezTo>
                  <a:pt x="3876" y="20006"/>
                  <a:pt x="3936" y="20040"/>
                  <a:pt x="4093" y="20158"/>
                </a:cubicBezTo>
                <a:cubicBezTo>
                  <a:pt x="4224" y="20255"/>
                  <a:pt x="4273" y="20279"/>
                  <a:pt x="4344" y="20324"/>
                </a:cubicBezTo>
                <a:cubicBezTo>
                  <a:pt x="4359" y="20333"/>
                  <a:pt x="4380" y="20349"/>
                  <a:pt x="4394" y="20357"/>
                </a:cubicBezTo>
                <a:cubicBezTo>
                  <a:pt x="4493" y="20409"/>
                  <a:pt x="4560" y="20432"/>
                  <a:pt x="4592" y="20425"/>
                </a:cubicBezTo>
                <a:cubicBezTo>
                  <a:pt x="4613" y="20413"/>
                  <a:pt x="4632" y="20394"/>
                  <a:pt x="4653" y="20366"/>
                </a:cubicBezTo>
                <a:cubicBezTo>
                  <a:pt x="4721" y="20273"/>
                  <a:pt x="4762" y="20259"/>
                  <a:pt x="4789" y="20324"/>
                </a:cubicBezTo>
                <a:cubicBezTo>
                  <a:pt x="4798" y="20347"/>
                  <a:pt x="4818" y="20360"/>
                  <a:pt x="4838" y="20370"/>
                </a:cubicBezTo>
                <a:cubicBezTo>
                  <a:pt x="4853" y="20370"/>
                  <a:pt x="4883" y="20376"/>
                  <a:pt x="4899" y="20376"/>
                </a:cubicBezTo>
                <a:cubicBezTo>
                  <a:pt x="4907" y="20375"/>
                  <a:pt x="4915" y="20380"/>
                  <a:pt x="4922" y="20376"/>
                </a:cubicBezTo>
                <a:cubicBezTo>
                  <a:pt x="4995" y="20344"/>
                  <a:pt x="5108" y="20359"/>
                  <a:pt x="5208" y="20398"/>
                </a:cubicBezTo>
                <a:cubicBezTo>
                  <a:pt x="5219" y="20399"/>
                  <a:pt x="5221" y="20399"/>
                  <a:pt x="5231" y="20401"/>
                </a:cubicBezTo>
                <a:cubicBezTo>
                  <a:pt x="5239" y="20401"/>
                  <a:pt x="5246" y="20416"/>
                  <a:pt x="5254" y="20420"/>
                </a:cubicBezTo>
                <a:cubicBezTo>
                  <a:pt x="5342" y="20464"/>
                  <a:pt x="5414" y="20523"/>
                  <a:pt x="5417" y="20583"/>
                </a:cubicBezTo>
                <a:cubicBezTo>
                  <a:pt x="5419" y="20645"/>
                  <a:pt x="5427" y="20727"/>
                  <a:pt x="5431" y="20779"/>
                </a:cubicBezTo>
                <a:cubicBezTo>
                  <a:pt x="5432" y="20781"/>
                  <a:pt x="5432" y="20785"/>
                  <a:pt x="5433" y="20787"/>
                </a:cubicBezTo>
                <a:cubicBezTo>
                  <a:pt x="5438" y="20792"/>
                  <a:pt x="5443" y="20796"/>
                  <a:pt x="5447" y="20801"/>
                </a:cubicBezTo>
                <a:cubicBezTo>
                  <a:pt x="5455" y="20808"/>
                  <a:pt x="5466" y="20814"/>
                  <a:pt x="5475" y="20820"/>
                </a:cubicBezTo>
                <a:cubicBezTo>
                  <a:pt x="5587" y="20907"/>
                  <a:pt x="6362" y="21092"/>
                  <a:pt x="6633" y="21090"/>
                </a:cubicBezTo>
                <a:cubicBezTo>
                  <a:pt x="6676" y="21090"/>
                  <a:pt x="6719" y="21024"/>
                  <a:pt x="6742" y="20943"/>
                </a:cubicBezTo>
                <a:lnTo>
                  <a:pt x="6745" y="20934"/>
                </a:lnTo>
                <a:cubicBezTo>
                  <a:pt x="6746" y="20931"/>
                  <a:pt x="6746" y="20930"/>
                  <a:pt x="6747" y="20928"/>
                </a:cubicBezTo>
                <a:cubicBezTo>
                  <a:pt x="6755" y="20866"/>
                  <a:pt x="6771" y="20820"/>
                  <a:pt x="6794" y="20804"/>
                </a:cubicBezTo>
                <a:cubicBezTo>
                  <a:pt x="6803" y="20794"/>
                  <a:pt x="6815" y="20799"/>
                  <a:pt x="6827" y="20804"/>
                </a:cubicBezTo>
                <a:cubicBezTo>
                  <a:pt x="6837" y="20806"/>
                  <a:pt x="6847" y="20810"/>
                  <a:pt x="6859" y="20820"/>
                </a:cubicBezTo>
                <a:cubicBezTo>
                  <a:pt x="6860" y="20822"/>
                  <a:pt x="6861" y="20822"/>
                  <a:pt x="6863" y="20824"/>
                </a:cubicBezTo>
                <a:cubicBezTo>
                  <a:pt x="6868" y="20829"/>
                  <a:pt x="6870" y="20824"/>
                  <a:pt x="6876" y="20831"/>
                </a:cubicBezTo>
                <a:cubicBezTo>
                  <a:pt x="6934" y="20904"/>
                  <a:pt x="6981" y="20900"/>
                  <a:pt x="7063" y="20826"/>
                </a:cubicBezTo>
                <a:cubicBezTo>
                  <a:pt x="7074" y="20814"/>
                  <a:pt x="7087" y="20810"/>
                  <a:pt x="7099" y="20801"/>
                </a:cubicBezTo>
                <a:cubicBezTo>
                  <a:pt x="7114" y="20785"/>
                  <a:pt x="7135" y="20767"/>
                  <a:pt x="7153" y="20767"/>
                </a:cubicBezTo>
                <a:cubicBezTo>
                  <a:pt x="7258" y="20731"/>
                  <a:pt x="7374" y="20795"/>
                  <a:pt x="7414" y="20950"/>
                </a:cubicBezTo>
                <a:cubicBezTo>
                  <a:pt x="7434" y="21031"/>
                  <a:pt x="7460" y="21081"/>
                  <a:pt x="7511" y="21119"/>
                </a:cubicBezTo>
                <a:cubicBezTo>
                  <a:pt x="7511" y="21119"/>
                  <a:pt x="7512" y="21122"/>
                  <a:pt x="7513" y="21122"/>
                </a:cubicBezTo>
                <a:cubicBezTo>
                  <a:pt x="7514" y="21123"/>
                  <a:pt x="7515" y="21122"/>
                  <a:pt x="7516" y="21122"/>
                </a:cubicBezTo>
                <a:cubicBezTo>
                  <a:pt x="7551" y="21147"/>
                  <a:pt x="7620" y="21162"/>
                  <a:pt x="7685" y="21178"/>
                </a:cubicBezTo>
                <a:cubicBezTo>
                  <a:pt x="7776" y="21200"/>
                  <a:pt x="7895" y="21218"/>
                  <a:pt x="8089" y="21232"/>
                </a:cubicBezTo>
                <a:cubicBezTo>
                  <a:pt x="8128" y="21235"/>
                  <a:pt x="8158" y="21239"/>
                  <a:pt x="8197" y="21242"/>
                </a:cubicBezTo>
                <a:cubicBezTo>
                  <a:pt x="8310" y="21249"/>
                  <a:pt x="8357" y="21247"/>
                  <a:pt x="8417" y="21246"/>
                </a:cubicBezTo>
                <a:cubicBezTo>
                  <a:pt x="8462" y="21245"/>
                  <a:pt x="8524" y="21244"/>
                  <a:pt x="8556" y="21242"/>
                </a:cubicBezTo>
                <a:cubicBezTo>
                  <a:pt x="8704" y="21231"/>
                  <a:pt x="8770" y="21204"/>
                  <a:pt x="8770" y="21095"/>
                </a:cubicBezTo>
                <a:cubicBezTo>
                  <a:pt x="8770" y="21083"/>
                  <a:pt x="8771" y="21075"/>
                  <a:pt x="8773" y="21066"/>
                </a:cubicBezTo>
                <a:cubicBezTo>
                  <a:pt x="8773" y="21057"/>
                  <a:pt x="8776" y="21050"/>
                  <a:pt x="8777" y="21041"/>
                </a:cubicBezTo>
                <a:cubicBezTo>
                  <a:pt x="8777" y="21038"/>
                  <a:pt x="8777" y="21036"/>
                  <a:pt x="8777" y="21033"/>
                </a:cubicBezTo>
                <a:cubicBezTo>
                  <a:pt x="8779" y="21009"/>
                  <a:pt x="8780" y="20984"/>
                  <a:pt x="8785" y="20965"/>
                </a:cubicBezTo>
                <a:cubicBezTo>
                  <a:pt x="8789" y="20948"/>
                  <a:pt x="8794" y="20936"/>
                  <a:pt x="8801" y="20923"/>
                </a:cubicBezTo>
                <a:cubicBezTo>
                  <a:pt x="8806" y="20911"/>
                  <a:pt x="8812" y="20901"/>
                  <a:pt x="8819" y="20894"/>
                </a:cubicBezTo>
                <a:cubicBezTo>
                  <a:pt x="8820" y="20893"/>
                  <a:pt x="8821" y="20891"/>
                  <a:pt x="8822" y="20890"/>
                </a:cubicBezTo>
                <a:cubicBezTo>
                  <a:pt x="8823" y="20890"/>
                  <a:pt x="8822" y="20888"/>
                  <a:pt x="8822" y="20888"/>
                </a:cubicBezTo>
                <a:cubicBezTo>
                  <a:pt x="8825" y="20885"/>
                  <a:pt x="8829" y="20884"/>
                  <a:pt x="8832" y="20882"/>
                </a:cubicBezTo>
                <a:cubicBezTo>
                  <a:pt x="8835" y="20879"/>
                  <a:pt x="8838" y="20881"/>
                  <a:pt x="8841" y="20879"/>
                </a:cubicBezTo>
                <a:cubicBezTo>
                  <a:pt x="8852" y="20873"/>
                  <a:pt x="8862" y="20867"/>
                  <a:pt x="8872" y="20873"/>
                </a:cubicBezTo>
                <a:cubicBezTo>
                  <a:pt x="8887" y="20878"/>
                  <a:pt x="8901" y="20893"/>
                  <a:pt x="8913" y="20923"/>
                </a:cubicBezTo>
                <a:cubicBezTo>
                  <a:pt x="8914" y="20925"/>
                  <a:pt x="8916" y="20924"/>
                  <a:pt x="8917" y="20926"/>
                </a:cubicBezTo>
                <a:cubicBezTo>
                  <a:pt x="8937" y="20951"/>
                  <a:pt x="8953" y="20959"/>
                  <a:pt x="8968" y="20963"/>
                </a:cubicBezTo>
                <a:cubicBezTo>
                  <a:pt x="8985" y="20958"/>
                  <a:pt x="9004" y="20947"/>
                  <a:pt x="9027" y="20919"/>
                </a:cubicBezTo>
                <a:cubicBezTo>
                  <a:pt x="9028" y="20916"/>
                  <a:pt x="9033" y="20916"/>
                  <a:pt x="9035" y="20914"/>
                </a:cubicBezTo>
                <a:cubicBezTo>
                  <a:pt x="9064" y="20870"/>
                  <a:pt x="9143" y="20835"/>
                  <a:pt x="9229" y="20835"/>
                </a:cubicBezTo>
                <a:cubicBezTo>
                  <a:pt x="9250" y="20835"/>
                  <a:pt x="9258" y="20848"/>
                  <a:pt x="9276" y="20851"/>
                </a:cubicBezTo>
                <a:cubicBezTo>
                  <a:pt x="9279" y="20850"/>
                  <a:pt x="9283" y="20850"/>
                  <a:pt x="9287" y="20851"/>
                </a:cubicBezTo>
                <a:cubicBezTo>
                  <a:pt x="9311" y="20854"/>
                  <a:pt x="9318" y="20867"/>
                  <a:pt x="9337" y="20873"/>
                </a:cubicBezTo>
                <a:cubicBezTo>
                  <a:pt x="9348" y="20879"/>
                  <a:pt x="9367" y="20879"/>
                  <a:pt x="9376" y="20890"/>
                </a:cubicBezTo>
                <a:cubicBezTo>
                  <a:pt x="9396" y="20900"/>
                  <a:pt x="9426" y="20901"/>
                  <a:pt x="9440" y="20916"/>
                </a:cubicBezTo>
                <a:cubicBezTo>
                  <a:pt x="9465" y="20946"/>
                  <a:pt x="9482" y="20994"/>
                  <a:pt x="9493" y="21059"/>
                </a:cubicBezTo>
                <a:cubicBezTo>
                  <a:pt x="9496" y="21072"/>
                  <a:pt x="9502" y="21075"/>
                  <a:pt x="9505" y="21090"/>
                </a:cubicBezTo>
                <a:cubicBezTo>
                  <a:pt x="9534" y="21279"/>
                  <a:pt x="9583" y="21308"/>
                  <a:pt x="9939" y="21364"/>
                </a:cubicBezTo>
                <a:cubicBezTo>
                  <a:pt x="9956" y="21366"/>
                  <a:pt x="9971" y="21369"/>
                  <a:pt x="9990" y="21371"/>
                </a:cubicBezTo>
                <a:cubicBezTo>
                  <a:pt x="10471" y="21442"/>
                  <a:pt x="10803" y="21417"/>
                  <a:pt x="10809" y="21303"/>
                </a:cubicBezTo>
                <a:cubicBezTo>
                  <a:pt x="10812" y="21256"/>
                  <a:pt x="10841" y="21148"/>
                  <a:pt x="10872" y="21061"/>
                </a:cubicBezTo>
                <a:cubicBezTo>
                  <a:pt x="10876" y="21050"/>
                  <a:pt x="10878" y="21051"/>
                  <a:pt x="10882" y="21041"/>
                </a:cubicBezTo>
                <a:cubicBezTo>
                  <a:pt x="10892" y="21010"/>
                  <a:pt x="10904" y="20988"/>
                  <a:pt x="10918" y="20978"/>
                </a:cubicBezTo>
                <a:cubicBezTo>
                  <a:pt x="10928" y="20968"/>
                  <a:pt x="10939" y="20971"/>
                  <a:pt x="10949" y="20973"/>
                </a:cubicBezTo>
                <a:cubicBezTo>
                  <a:pt x="10959" y="20975"/>
                  <a:pt x="10969" y="20980"/>
                  <a:pt x="10980" y="20989"/>
                </a:cubicBezTo>
                <a:cubicBezTo>
                  <a:pt x="10983" y="20993"/>
                  <a:pt x="10985" y="20991"/>
                  <a:pt x="10988" y="20995"/>
                </a:cubicBezTo>
                <a:cubicBezTo>
                  <a:pt x="10997" y="21008"/>
                  <a:pt x="11006" y="21006"/>
                  <a:pt x="11014" y="21014"/>
                </a:cubicBezTo>
                <a:cubicBezTo>
                  <a:pt x="11043" y="21020"/>
                  <a:pt x="11101" y="21003"/>
                  <a:pt x="11152" y="20970"/>
                </a:cubicBezTo>
                <a:cubicBezTo>
                  <a:pt x="11186" y="20942"/>
                  <a:pt x="11233" y="20921"/>
                  <a:pt x="11286" y="20921"/>
                </a:cubicBezTo>
                <a:cubicBezTo>
                  <a:pt x="11327" y="20921"/>
                  <a:pt x="11359" y="20937"/>
                  <a:pt x="11388" y="20965"/>
                </a:cubicBezTo>
                <a:cubicBezTo>
                  <a:pt x="11402" y="20972"/>
                  <a:pt x="11417" y="20967"/>
                  <a:pt x="11430" y="20980"/>
                </a:cubicBezTo>
                <a:cubicBezTo>
                  <a:pt x="11486" y="21017"/>
                  <a:pt x="11522" y="21076"/>
                  <a:pt x="11538" y="21217"/>
                </a:cubicBezTo>
                <a:cubicBezTo>
                  <a:pt x="11553" y="21351"/>
                  <a:pt x="11582" y="21407"/>
                  <a:pt x="11643" y="21447"/>
                </a:cubicBezTo>
                <a:cubicBezTo>
                  <a:pt x="11681" y="21463"/>
                  <a:pt x="11720" y="21479"/>
                  <a:pt x="11773" y="21489"/>
                </a:cubicBezTo>
                <a:lnTo>
                  <a:pt x="12101" y="21518"/>
                </a:lnTo>
                <a:lnTo>
                  <a:pt x="12130" y="21520"/>
                </a:lnTo>
                <a:cubicBezTo>
                  <a:pt x="12284" y="21525"/>
                  <a:pt x="12418" y="21538"/>
                  <a:pt x="12527" y="21557"/>
                </a:cubicBezTo>
                <a:cubicBezTo>
                  <a:pt x="12582" y="21563"/>
                  <a:pt x="12684" y="21573"/>
                  <a:pt x="12719" y="21577"/>
                </a:cubicBezTo>
                <a:cubicBezTo>
                  <a:pt x="12729" y="21577"/>
                  <a:pt x="12736" y="21575"/>
                  <a:pt x="12745" y="21575"/>
                </a:cubicBezTo>
                <a:cubicBezTo>
                  <a:pt x="12802" y="21568"/>
                  <a:pt x="12859" y="21556"/>
                  <a:pt x="12873" y="21525"/>
                </a:cubicBezTo>
                <a:cubicBezTo>
                  <a:pt x="12886" y="21487"/>
                  <a:pt x="12893" y="21435"/>
                  <a:pt x="12892" y="21349"/>
                </a:cubicBezTo>
                <a:cubicBezTo>
                  <a:pt x="12892" y="21327"/>
                  <a:pt x="12897" y="21311"/>
                  <a:pt x="12898" y="21290"/>
                </a:cubicBezTo>
                <a:cubicBezTo>
                  <a:pt x="12898" y="21262"/>
                  <a:pt x="12900" y="21242"/>
                  <a:pt x="12902" y="21217"/>
                </a:cubicBezTo>
                <a:cubicBezTo>
                  <a:pt x="12905" y="21199"/>
                  <a:pt x="12905" y="21179"/>
                  <a:pt x="12909" y="21163"/>
                </a:cubicBezTo>
                <a:cubicBezTo>
                  <a:pt x="12915" y="21129"/>
                  <a:pt x="12923" y="21105"/>
                  <a:pt x="12933" y="21085"/>
                </a:cubicBezTo>
                <a:cubicBezTo>
                  <a:pt x="12938" y="21074"/>
                  <a:pt x="12944" y="21066"/>
                  <a:pt x="12949" y="21059"/>
                </a:cubicBezTo>
                <a:cubicBezTo>
                  <a:pt x="12955" y="21053"/>
                  <a:pt x="12959" y="21047"/>
                  <a:pt x="12965" y="21046"/>
                </a:cubicBezTo>
                <a:cubicBezTo>
                  <a:pt x="12985" y="21034"/>
                  <a:pt x="13007" y="21041"/>
                  <a:pt x="13028" y="21083"/>
                </a:cubicBezTo>
                <a:cubicBezTo>
                  <a:pt x="13069" y="21136"/>
                  <a:pt x="13107" y="21140"/>
                  <a:pt x="13153" y="21083"/>
                </a:cubicBezTo>
                <a:cubicBezTo>
                  <a:pt x="13176" y="21054"/>
                  <a:pt x="13222" y="21036"/>
                  <a:pt x="13271" y="21026"/>
                </a:cubicBezTo>
                <a:cubicBezTo>
                  <a:pt x="13306" y="21020"/>
                  <a:pt x="13342" y="21016"/>
                  <a:pt x="13377" y="21022"/>
                </a:cubicBezTo>
                <a:cubicBezTo>
                  <a:pt x="13414" y="21028"/>
                  <a:pt x="13445" y="21038"/>
                  <a:pt x="13473" y="21055"/>
                </a:cubicBezTo>
                <a:cubicBezTo>
                  <a:pt x="13486" y="21064"/>
                  <a:pt x="13497" y="21080"/>
                  <a:pt x="13509" y="21092"/>
                </a:cubicBezTo>
                <a:cubicBezTo>
                  <a:pt x="13524" y="21102"/>
                  <a:pt x="13544" y="21106"/>
                  <a:pt x="13556" y="21119"/>
                </a:cubicBezTo>
                <a:cubicBezTo>
                  <a:pt x="13586" y="21152"/>
                  <a:pt x="13607" y="21239"/>
                  <a:pt x="13617" y="21327"/>
                </a:cubicBezTo>
                <a:cubicBezTo>
                  <a:pt x="13627" y="21366"/>
                  <a:pt x="13638" y="21402"/>
                  <a:pt x="13648" y="21452"/>
                </a:cubicBezTo>
                <a:cubicBezTo>
                  <a:pt x="13655" y="21485"/>
                  <a:pt x="13665" y="21508"/>
                  <a:pt x="13685" y="21528"/>
                </a:cubicBezTo>
                <a:cubicBezTo>
                  <a:pt x="13706" y="21548"/>
                  <a:pt x="13736" y="21564"/>
                  <a:pt x="13782" y="21575"/>
                </a:cubicBezTo>
                <a:cubicBezTo>
                  <a:pt x="13874" y="21595"/>
                  <a:pt x="14030" y="21599"/>
                  <a:pt x="14302" y="21599"/>
                </a:cubicBezTo>
                <a:cubicBezTo>
                  <a:pt x="14359" y="21599"/>
                  <a:pt x="14355" y="21595"/>
                  <a:pt x="14402" y="21594"/>
                </a:cubicBezTo>
                <a:cubicBezTo>
                  <a:pt x="14445" y="21594"/>
                  <a:pt x="14460" y="21593"/>
                  <a:pt x="14496" y="21592"/>
                </a:cubicBezTo>
                <a:cubicBezTo>
                  <a:pt x="14603" y="21589"/>
                  <a:pt x="14723" y="21587"/>
                  <a:pt x="14783" y="21579"/>
                </a:cubicBezTo>
                <a:cubicBezTo>
                  <a:pt x="14857" y="21568"/>
                  <a:pt x="14900" y="21548"/>
                  <a:pt x="14914" y="21513"/>
                </a:cubicBezTo>
                <a:cubicBezTo>
                  <a:pt x="14925" y="21486"/>
                  <a:pt x="14926" y="21450"/>
                  <a:pt x="14926" y="21401"/>
                </a:cubicBezTo>
                <a:cubicBezTo>
                  <a:pt x="14926" y="21340"/>
                  <a:pt x="14929" y="21287"/>
                  <a:pt x="14935" y="21246"/>
                </a:cubicBezTo>
                <a:cubicBezTo>
                  <a:pt x="14935" y="21245"/>
                  <a:pt x="14935" y="21245"/>
                  <a:pt x="14935" y="21244"/>
                </a:cubicBezTo>
                <a:cubicBezTo>
                  <a:pt x="14954" y="21120"/>
                  <a:pt x="15002" y="21095"/>
                  <a:pt x="15069" y="21178"/>
                </a:cubicBezTo>
                <a:cubicBezTo>
                  <a:pt x="15081" y="21193"/>
                  <a:pt x="15088" y="21189"/>
                  <a:pt x="15098" y="21195"/>
                </a:cubicBezTo>
                <a:cubicBezTo>
                  <a:pt x="15114" y="21190"/>
                  <a:pt x="15132" y="21179"/>
                  <a:pt x="15152" y="21169"/>
                </a:cubicBezTo>
                <a:cubicBezTo>
                  <a:pt x="15158" y="21155"/>
                  <a:pt x="15167" y="21152"/>
                  <a:pt x="15172" y="21129"/>
                </a:cubicBezTo>
                <a:cubicBezTo>
                  <a:pt x="15193" y="21050"/>
                  <a:pt x="15230" y="21027"/>
                  <a:pt x="15272" y="21061"/>
                </a:cubicBezTo>
                <a:cubicBezTo>
                  <a:pt x="15305" y="21049"/>
                  <a:pt x="15339" y="21037"/>
                  <a:pt x="15382" y="21039"/>
                </a:cubicBezTo>
                <a:cubicBezTo>
                  <a:pt x="15542" y="21046"/>
                  <a:pt x="15573" y="21087"/>
                  <a:pt x="15614" y="21325"/>
                </a:cubicBezTo>
                <a:lnTo>
                  <a:pt x="15630" y="21423"/>
                </a:lnTo>
                <a:cubicBezTo>
                  <a:pt x="15661" y="21507"/>
                  <a:pt x="15705" y="21576"/>
                  <a:pt x="15766" y="21597"/>
                </a:cubicBezTo>
                <a:cubicBezTo>
                  <a:pt x="15769" y="21598"/>
                  <a:pt x="15793" y="21598"/>
                  <a:pt x="15798" y="21599"/>
                </a:cubicBezTo>
                <a:lnTo>
                  <a:pt x="16307" y="21599"/>
                </a:lnTo>
                <a:cubicBezTo>
                  <a:pt x="16339" y="21599"/>
                  <a:pt x="16336" y="21597"/>
                  <a:pt x="16365" y="21597"/>
                </a:cubicBezTo>
                <a:cubicBezTo>
                  <a:pt x="16624" y="21596"/>
                  <a:pt x="16793" y="21594"/>
                  <a:pt x="16868" y="21572"/>
                </a:cubicBezTo>
                <a:cubicBezTo>
                  <a:pt x="16900" y="21562"/>
                  <a:pt x="16917" y="21544"/>
                  <a:pt x="16931" y="21525"/>
                </a:cubicBezTo>
                <a:cubicBezTo>
                  <a:pt x="16933" y="21521"/>
                  <a:pt x="16942" y="21521"/>
                  <a:pt x="16944" y="21516"/>
                </a:cubicBezTo>
                <a:cubicBezTo>
                  <a:pt x="16944" y="21515"/>
                  <a:pt x="16945" y="21514"/>
                  <a:pt x="16945" y="21513"/>
                </a:cubicBezTo>
                <a:cubicBezTo>
                  <a:pt x="16946" y="21512"/>
                  <a:pt x="16946" y="21508"/>
                  <a:pt x="16947" y="21506"/>
                </a:cubicBezTo>
                <a:cubicBezTo>
                  <a:pt x="16955" y="21479"/>
                  <a:pt x="16957" y="21447"/>
                  <a:pt x="16957" y="21401"/>
                </a:cubicBezTo>
                <a:cubicBezTo>
                  <a:pt x="16957" y="21393"/>
                  <a:pt x="16958" y="21389"/>
                  <a:pt x="16958" y="21382"/>
                </a:cubicBezTo>
                <a:cubicBezTo>
                  <a:pt x="16960" y="21256"/>
                  <a:pt x="16976" y="21179"/>
                  <a:pt x="17005" y="21149"/>
                </a:cubicBezTo>
                <a:cubicBezTo>
                  <a:pt x="17033" y="21106"/>
                  <a:pt x="17067" y="21109"/>
                  <a:pt x="17096" y="21176"/>
                </a:cubicBezTo>
                <a:cubicBezTo>
                  <a:pt x="17097" y="21178"/>
                  <a:pt x="17099" y="21176"/>
                  <a:pt x="17100" y="21178"/>
                </a:cubicBezTo>
                <a:cubicBezTo>
                  <a:pt x="17100" y="21178"/>
                  <a:pt x="17101" y="21177"/>
                  <a:pt x="17101" y="21178"/>
                </a:cubicBezTo>
                <a:cubicBezTo>
                  <a:pt x="17113" y="21193"/>
                  <a:pt x="17121" y="21192"/>
                  <a:pt x="17130" y="21195"/>
                </a:cubicBezTo>
                <a:cubicBezTo>
                  <a:pt x="17158" y="21178"/>
                  <a:pt x="17183" y="21154"/>
                  <a:pt x="17196" y="21125"/>
                </a:cubicBezTo>
                <a:cubicBezTo>
                  <a:pt x="17204" y="21106"/>
                  <a:pt x="17227" y="21098"/>
                  <a:pt x="17244" y="21085"/>
                </a:cubicBezTo>
                <a:cubicBezTo>
                  <a:pt x="17281" y="21040"/>
                  <a:pt x="17334" y="21004"/>
                  <a:pt x="17410" y="21004"/>
                </a:cubicBezTo>
                <a:cubicBezTo>
                  <a:pt x="17474" y="21004"/>
                  <a:pt x="17515" y="21017"/>
                  <a:pt x="17548" y="21046"/>
                </a:cubicBezTo>
                <a:cubicBezTo>
                  <a:pt x="17552" y="21048"/>
                  <a:pt x="17554" y="21051"/>
                  <a:pt x="17558" y="21053"/>
                </a:cubicBezTo>
                <a:cubicBezTo>
                  <a:pt x="17560" y="21055"/>
                  <a:pt x="17562" y="21061"/>
                  <a:pt x="17564" y="21063"/>
                </a:cubicBezTo>
                <a:cubicBezTo>
                  <a:pt x="17587" y="21082"/>
                  <a:pt x="17608" y="21101"/>
                  <a:pt x="17608" y="21132"/>
                </a:cubicBezTo>
                <a:cubicBezTo>
                  <a:pt x="17609" y="21155"/>
                  <a:pt x="17628" y="21210"/>
                  <a:pt x="17639" y="21254"/>
                </a:cubicBezTo>
                <a:cubicBezTo>
                  <a:pt x="17640" y="21258"/>
                  <a:pt x="17641" y="21257"/>
                  <a:pt x="17642" y="21261"/>
                </a:cubicBezTo>
                <a:cubicBezTo>
                  <a:pt x="17656" y="21320"/>
                  <a:pt x="17668" y="21357"/>
                  <a:pt x="17680" y="21393"/>
                </a:cubicBezTo>
                <a:cubicBezTo>
                  <a:pt x="17688" y="21413"/>
                  <a:pt x="17697" y="21429"/>
                  <a:pt x="17706" y="21443"/>
                </a:cubicBezTo>
                <a:cubicBezTo>
                  <a:pt x="17718" y="21461"/>
                  <a:pt x="17735" y="21473"/>
                  <a:pt x="17756" y="21481"/>
                </a:cubicBezTo>
                <a:cubicBezTo>
                  <a:pt x="17767" y="21486"/>
                  <a:pt x="17774" y="21494"/>
                  <a:pt x="17789" y="21496"/>
                </a:cubicBezTo>
                <a:cubicBezTo>
                  <a:pt x="17797" y="21497"/>
                  <a:pt x="17814" y="21494"/>
                  <a:pt x="17823" y="21494"/>
                </a:cubicBezTo>
                <a:cubicBezTo>
                  <a:pt x="17877" y="21495"/>
                  <a:pt x="17986" y="21473"/>
                  <a:pt x="18110" y="21445"/>
                </a:cubicBezTo>
                <a:cubicBezTo>
                  <a:pt x="18196" y="21424"/>
                  <a:pt x="18276" y="21404"/>
                  <a:pt x="18404" y="21371"/>
                </a:cubicBezTo>
                <a:lnTo>
                  <a:pt x="18923" y="21239"/>
                </a:lnTo>
                <a:cubicBezTo>
                  <a:pt x="18950" y="21218"/>
                  <a:pt x="18965" y="21193"/>
                  <a:pt x="18973" y="21163"/>
                </a:cubicBezTo>
                <a:lnTo>
                  <a:pt x="18968" y="20967"/>
                </a:lnTo>
                <a:cubicBezTo>
                  <a:pt x="18966" y="20880"/>
                  <a:pt x="18972" y="20833"/>
                  <a:pt x="18983" y="20794"/>
                </a:cubicBezTo>
                <a:cubicBezTo>
                  <a:pt x="18983" y="20792"/>
                  <a:pt x="18984" y="20790"/>
                  <a:pt x="18984" y="20787"/>
                </a:cubicBezTo>
                <a:cubicBezTo>
                  <a:pt x="18986" y="20782"/>
                  <a:pt x="18984" y="20769"/>
                  <a:pt x="18986" y="20765"/>
                </a:cubicBezTo>
                <a:cubicBezTo>
                  <a:pt x="18989" y="20756"/>
                  <a:pt x="18996" y="20751"/>
                  <a:pt x="19001" y="20745"/>
                </a:cubicBezTo>
                <a:cubicBezTo>
                  <a:pt x="19005" y="20740"/>
                  <a:pt x="19007" y="20732"/>
                  <a:pt x="19012" y="20728"/>
                </a:cubicBezTo>
                <a:cubicBezTo>
                  <a:pt x="19013" y="20727"/>
                  <a:pt x="19014" y="20726"/>
                  <a:pt x="19015" y="20726"/>
                </a:cubicBezTo>
                <a:cubicBezTo>
                  <a:pt x="19016" y="20725"/>
                  <a:pt x="19019" y="20726"/>
                  <a:pt x="19021" y="20726"/>
                </a:cubicBezTo>
                <a:cubicBezTo>
                  <a:pt x="19035" y="20716"/>
                  <a:pt x="19050" y="20708"/>
                  <a:pt x="19074" y="20708"/>
                </a:cubicBezTo>
                <a:cubicBezTo>
                  <a:pt x="19094" y="20708"/>
                  <a:pt x="19123" y="20687"/>
                  <a:pt x="19149" y="20677"/>
                </a:cubicBezTo>
                <a:cubicBezTo>
                  <a:pt x="19151" y="20671"/>
                  <a:pt x="19158" y="20667"/>
                  <a:pt x="19158" y="20660"/>
                </a:cubicBezTo>
                <a:cubicBezTo>
                  <a:pt x="19158" y="20623"/>
                  <a:pt x="19222" y="20546"/>
                  <a:pt x="19300" y="20480"/>
                </a:cubicBezTo>
                <a:cubicBezTo>
                  <a:pt x="19306" y="20474"/>
                  <a:pt x="19312" y="20469"/>
                  <a:pt x="19320" y="20462"/>
                </a:cubicBezTo>
                <a:cubicBezTo>
                  <a:pt x="19332" y="20450"/>
                  <a:pt x="19339" y="20438"/>
                  <a:pt x="19352" y="20427"/>
                </a:cubicBezTo>
                <a:cubicBezTo>
                  <a:pt x="19542" y="20258"/>
                  <a:pt x="19546" y="20256"/>
                  <a:pt x="19643" y="20417"/>
                </a:cubicBezTo>
                <a:cubicBezTo>
                  <a:pt x="19664" y="20451"/>
                  <a:pt x="19686" y="20480"/>
                  <a:pt x="19709" y="20506"/>
                </a:cubicBezTo>
                <a:cubicBezTo>
                  <a:pt x="19750" y="20533"/>
                  <a:pt x="19793" y="20564"/>
                  <a:pt x="19811" y="20569"/>
                </a:cubicBezTo>
                <a:cubicBezTo>
                  <a:pt x="19829" y="20563"/>
                  <a:pt x="19887" y="20500"/>
                  <a:pt x="19958" y="20414"/>
                </a:cubicBezTo>
                <a:cubicBezTo>
                  <a:pt x="20044" y="20313"/>
                  <a:pt x="20149" y="20188"/>
                  <a:pt x="20345" y="19909"/>
                </a:cubicBezTo>
                <a:cubicBezTo>
                  <a:pt x="20514" y="19668"/>
                  <a:pt x="20603" y="19526"/>
                  <a:pt x="20667" y="19411"/>
                </a:cubicBezTo>
                <a:cubicBezTo>
                  <a:pt x="20681" y="19379"/>
                  <a:pt x="20695" y="19348"/>
                  <a:pt x="20702" y="19321"/>
                </a:cubicBezTo>
                <a:cubicBezTo>
                  <a:pt x="20706" y="19302"/>
                  <a:pt x="20711" y="19282"/>
                  <a:pt x="20710" y="19265"/>
                </a:cubicBezTo>
                <a:cubicBezTo>
                  <a:pt x="20707" y="19236"/>
                  <a:pt x="20700" y="19211"/>
                  <a:pt x="20684" y="19182"/>
                </a:cubicBezTo>
                <a:cubicBezTo>
                  <a:pt x="20636" y="19094"/>
                  <a:pt x="20633" y="19048"/>
                  <a:pt x="20653" y="19003"/>
                </a:cubicBezTo>
                <a:cubicBezTo>
                  <a:pt x="20654" y="18973"/>
                  <a:pt x="20669" y="18954"/>
                  <a:pt x="20690" y="18937"/>
                </a:cubicBezTo>
                <a:cubicBezTo>
                  <a:pt x="20691" y="18936"/>
                  <a:pt x="20692" y="18936"/>
                  <a:pt x="20693" y="18935"/>
                </a:cubicBezTo>
                <a:cubicBezTo>
                  <a:pt x="20740" y="18881"/>
                  <a:pt x="20767" y="18791"/>
                  <a:pt x="20754" y="18731"/>
                </a:cubicBezTo>
                <a:cubicBezTo>
                  <a:pt x="20747" y="18698"/>
                  <a:pt x="20755" y="18627"/>
                  <a:pt x="20770" y="18544"/>
                </a:cubicBezTo>
                <a:cubicBezTo>
                  <a:pt x="20783" y="18476"/>
                  <a:pt x="20798" y="18403"/>
                  <a:pt x="20821" y="18331"/>
                </a:cubicBezTo>
                <a:cubicBezTo>
                  <a:pt x="20823" y="18324"/>
                  <a:pt x="20824" y="18324"/>
                  <a:pt x="20826" y="18318"/>
                </a:cubicBezTo>
                <a:cubicBezTo>
                  <a:pt x="20828" y="18311"/>
                  <a:pt x="20828" y="18305"/>
                  <a:pt x="20830" y="18299"/>
                </a:cubicBezTo>
                <a:cubicBezTo>
                  <a:pt x="20838" y="18277"/>
                  <a:pt x="20846" y="18274"/>
                  <a:pt x="20853" y="18257"/>
                </a:cubicBezTo>
                <a:cubicBezTo>
                  <a:pt x="20911" y="18098"/>
                  <a:pt x="20955" y="18052"/>
                  <a:pt x="21076" y="18088"/>
                </a:cubicBezTo>
                <a:cubicBezTo>
                  <a:pt x="21134" y="18105"/>
                  <a:pt x="21168" y="18105"/>
                  <a:pt x="21198" y="18083"/>
                </a:cubicBezTo>
                <a:cubicBezTo>
                  <a:pt x="21214" y="18070"/>
                  <a:pt x="21230" y="18055"/>
                  <a:pt x="21245" y="18015"/>
                </a:cubicBezTo>
                <a:cubicBezTo>
                  <a:pt x="21251" y="18001"/>
                  <a:pt x="21257" y="17978"/>
                  <a:pt x="21263" y="17958"/>
                </a:cubicBezTo>
                <a:cubicBezTo>
                  <a:pt x="21277" y="17911"/>
                  <a:pt x="21295" y="17835"/>
                  <a:pt x="21313" y="17754"/>
                </a:cubicBezTo>
                <a:cubicBezTo>
                  <a:pt x="21325" y="17692"/>
                  <a:pt x="21336" y="17641"/>
                  <a:pt x="21352" y="17557"/>
                </a:cubicBezTo>
                <a:cubicBezTo>
                  <a:pt x="21600" y="16279"/>
                  <a:pt x="21599" y="16309"/>
                  <a:pt x="21466" y="16158"/>
                </a:cubicBezTo>
                <a:cubicBezTo>
                  <a:pt x="21399" y="16083"/>
                  <a:pt x="21361" y="15985"/>
                  <a:pt x="21380" y="15939"/>
                </a:cubicBezTo>
                <a:cubicBezTo>
                  <a:pt x="21399" y="15892"/>
                  <a:pt x="21377" y="15782"/>
                  <a:pt x="21333" y="15693"/>
                </a:cubicBezTo>
                <a:cubicBezTo>
                  <a:pt x="21318" y="15664"/>
                  <a:pt x="21313" y="15634"/>
                  <a:pt x="21302" y="15603"/>
                </a:cubicBezTo>
                <a:cubicBezTo>
                  <a:pt x="21297" y="15593"/>
                  <a:pt x="21296" y="15580"/>
                  <a:pt x="21292" y="15568"/>
                </a:cubicBezTo>
                <a:cubicBezTo>
                  <a:pt x="21267" y="15503"/>
                  <a:pt x="21248" y="15428"/>
                  <a:pt x="21248" y="15349"/>
                </a:cubicBezTo>
                <a:cubicBezTo>
                  <a:pt x="21248" y="15331"/>
                  <a:pt x="21256" y="15317"/>
                  <a:pt x="21257" y="15300"/>
                </a:cubicBezTo>
                <a:cubicBezTo>
                  <a:pt x="21259" y="15203"/>
                  <a:pt x="21277" y="15114"/>
                  <a:pt x="21324" y="15052"/>
                </a:cubicBezTo>
                <a:cubicBezTo>
                  <a:pt x="21347" y="15015"/>
                  <a:pt x="21375" y="14983"/>
                  <a:pt x="21410" y="14960"/>
                </a:cubicBezTo>
                <a:lnTo>
                  <a:pt x="21496" y="14903"/>
                </a:lnTo>
                <a:cubicBezTo>
                  <a:pt x="21537" y="14848"/>
                  <a:pt x="21559" y="14792"/>
                  <a:pt x="21550" y="14741"/>
                </a:cubicBezTo>
                <a:lnTo>
                  <a:pt x="21374" y="13898"/>
                </a:lnTo>
                <a:cubicBezTo>
                  <a:pt x="21242" y="13270"/>
                  <a:pt x="21171" y="13028"/>
                  <a:pt x="21107" y="12970"/>
                </a:cubicBezTo>
                <a:cubicBezTo>
                  <a:pt x="21094" y="12962"/>
                  <a:pt x="21080" y="12944"/>
                  <a:pt x="21068" y="12944"/>
                </a:cubicBezTo>
                <a:cubicBezTo>
                  <a:pt x="21063" y="12944"/>
                  <a:pt x="21058" y="12935"/>
                  <a:pt x="21053" y="12934"/>
                </a:cubicBezTo>
                <a:cubicBezTo>
                  <a:pt x="21003" y="12922"/>
                  <a:pt x="20942" y="12877"/>
                  <a:pt x="20909" y="12816"/>
                </a:cubicBezTo>
                <a:cubicBezTo>
                  <a:pt x="20870" y="12746"/>
                  <a:pt x="20805" y="12689"/>
                  <a:pt x="20763" y="12689"/>
                </a:cubicBezTo>
                <a:cubicBezTo>
                  <a:pt x="20721" y="12689"/>
                  <a:pt x="20648" y="12578"/>
                  <a:pt x="20601" y="12443"/>
                </a:cubicBezTo>
                <a:cubicBezTo>
                  <a:pt x="20527" y="12226"/>
                  <a:pt x="20526" y="12184"/>
                  <a:pt x="20600" y="12092"/>
                </a:cubicBezTo>
                <a:cubicBezTo>
                  <a:pt x="20624" y="12062"/>
                  <a:pt x="20632" y="12036"/>
                  <a:pt x="20645" y="12009"/>
                </a:cubicBezTo>
                <a:cubicBezTo>
                  <a:pt x="20659" y="11958"/>
                  <a:pt x="20664" y="11914"/>
                  <a:pt x="20663" y="11872"/>
                </a:cubicBezTo>
                <a:cubicBezTo>
                  <a:pt x="20625" y="11733"/>
                  <a:pt x="20455" y="11514"/>
                  <a:pt x="20047" y="11014"/>
                </a:cubicBezTo>
                <a:cubicBezTo>
                  <a:pt x="19793" y="10703"/>
                  <a:pt x="19707" y="10608"/>
                  <a:pt x="19643" y="10622"/>
                </a:cubicBezTo>
                <a:cubicBezTo>
                  <a:pt x="19631" y="10626"/>
                  <a:pt x="19619" y="10632"/>
                  <a:pt x="19607" y="10639"/>
                </a:cubicBezTo>
                <a:cubicBezTo>
                  <a:pt x="19593" y="10651"/>
                  <a:pt x="19580" y="10663"/>
                  <a:pt x="19565" y="10683"/>
                </a:cubicBezTo>
                <a:cubicBezTo>
                  <a:pt x="19564" y="10685"/>
                  <a:pt x="19563" y="10684"/>
                  <a:pt x="19562" y="10685"/>
                </a:cubicBezTo>
                <a:cubicBezTo>
                  <a:pt x="19559" y="10690"/>
                  <a:pt x="19556" y="10691"/>
                  <a:pt x="19553" y="10696"/>
                </a:cubicBezTo>
                <a:cubicBezTo>
                  <a:pt x="19520" y="10756"/>
                  <a:pt x="19496" y="10782"/>
                  <a:pt x="19470" y="10777"/>
                </a:cubicBezTo>
                <a:cubicBezTo>
                  <a:pt x="19443" y="10783"/>
                  <a:pt x="19420" y="10759"/>
                  <a:pt x="19384" y="10694"/>
                </a:cubicBezTo>
                <a:cubicBezTo>
                  <a:pt x="19381" y="10688"/>
                  <a:pt x="19379" y="10687"/>
                  <a:pt x="19376" y="10683"/>
                </a:cubicBezTo>
                <a:cubicBezTo>
                  <a:pt x="19375" y="10681"/>
                  <a:pt x="19373" y="10681"/>
                  <a:pt x="19371" y="10678"/>
                </a:cubicBezTo>
                <a:cubicBezTo>
                  <a:pt x="19353" y="10654"/>
                  <a:pt x="19336" y="10639"/>
                  <a:pt x="19318" y="10624"/>
                </a:cubicBezTo>
                <a:cubicBezTo>
                  <a:pt x="19315" y="10622"/>
                  <a:pt x="19312" y="10618"/>
                  <a:pt x="19310" y="10617"/>
                </a:cubicBezTo>
                <a:cubicBezTo>
                  <a:pt x="19291" y="10613"/>
                  <a:pt x="19272" y="10617"/>
                  <a:pt x="19256" y="10641"/>
                </a:cubicBezTo>
                <a:cubicBezTo>
                  <a:pt x="19255" y="10642"/>
                  <a:pt x="19255" y="10641"/>
                  <a:pt x="19254" y="10641"/>
                </a:cubicBezTo>
                <a:cubicBezTo>
                  <a:pt x="19251" y="10648"/>
                  <a:pt x="19246" y="10646"/>
                  <a:pt x="19243" y="10654"/>
                </a:cubicBezTo>
                <a:cubicBezTo>
                  <a:pt x="19227" y="10692"/>
                  <a:pt x="19199" y="10686"/>
                  <a:pt x="19162" y="10659"/>
                </a:cubicBezTo>
                <a:cubicBezTo>
                  <a:pt x="19134" y="10648"/>
                  <a:pt x="19103" y="10630"/>
                  <a:pt x="19067" y="10595"/>
                </a:cubicBezTo>
                <a:cubicBezTo>
                  <a:pt x="19034" y="10563"/>
                  <a:pt x="19016" y="10534"/>
                  <a:pt x="19002" y="10505"/>
                </a:cubicBezTo>
                <a:cubicBezTo>
                  <a:pt x="18974" y="10475"/>
                  <a:pt x="18965" y="10425"/>
                  <a:pt x="18980" y="10367"/>
                </a:cubicBezTo>
                <a:cubicBezTo>
                  <a:pt x="18975" y="10325"/>
                  <a:pt x="18982" y="10283"/>
                  <a:pt x="19002" y="10231"/>
                </a:cubicBezTo>
                <a:cubicBezTo>
                  <a:pt x="19014" y="10161"/>
                  <a:pt x="19016" y="10087"/>
                  <a:pt x="19008" y="10009"/>
                </a:cubicBezTo>
                <a:cubicBezTo>
                  <a:pt x="18938" y="9881"/>
                  <a:pt x="18525" y="9450"/>
                  <a:pt x="18224" y="9173"/>
                </a:cubicBezTo>
                <a:cubicBezTo>
                  <a:pt x="18165" y="9120"/>
                  <a:pt x="18115" y="9080"/>
                  <a:pt x="18078" y="9052"/>
                </a:cubicBezTo>
                <a:cubicBezTo>
                  <a:pt x="18029" y="9013"/>
                  <a:pt x="17967" y="8960"/>
                  <a:pt x="17951" y="8958"/>
                </a:cubicBezTo>
                <a:cubicBezTo>
                  <a:pt x="17947" y="8957"/>
                  <a:pt x="17943" y="8959"/>
                  <a:pt x="17939" y="8958"/>
                </a:cubicBezTo>
                <a:cubicBezTo>
                  <a:pt x="17925" y="8962"/>
                  <a:pt x="17906" y="8983"/>
                  <a:pt x="17886" y="9008"/>
                </a:cubicBezTo>
                <a:cubicBezTo>
                  <a:pt x="17882" y="9015"/>
                  <a:pt x="17877" y="9020"/>
                  <a:pt x="17872" y="9028"/>
                </a:cubicBezTo>
                <a:cubicBezTo>
                  <a:pt x="17851" y="9059"/>
                  <a:pt x="17828" y="9096"/>
                  <a:pt x="17810" y="9140"/>
                </a:cubicBezTo>
                <a:cubicBezTo>
                  <a:pt x="17737" y="9316"/>
                  <a:pt x="17730" y="9317"/>
                  <a:pt x="17661" y="9173"/>
                </a:cubicBezTo>
                <a:cubicBezTo>
                  <a:pt x="17620" y="9090"/>
                  <a:pt x="17562" y="9044"/>
                  <a:pt x="17532" y="9072"/>
                </a:cubicBezTo>
                <a:cubicBezTo>
                  <a:pt x="17503" y="9099"/>
                  <a:pt x="17411" y="9043"/>
                  <a:pt x="17330" y="8947"/>
                </a:cubicBezTo>
                <a:cubicBezTo>
                  <a:pt x="17212" y="8807"/>
                  <a:pt x="17195" y="8739"/>
                  <a:pt x="17239" y="8614"/>
                </a:cubicBezTo>
                <a:cubicBezTo>
                  <a:pt x="17254" y="8572"/>
                  <a:pt x="17258" y="8538"/>
                  <a:pt x="17262" y="8501"/>
                </a:cubicBezTo>
                <a:cubicBezTo>
                  <a:pt x="17267" y="8480"/>
                  <a:pt x="17268" y="8463"/>
                  <a:pt x="17270" y="8445"/>
                </a:cubicBezTo>
                <a:cubicBezTo>
                  <a:pt x="17268" y="8394"/>
                  <a:pt x="17255" y="8343"/>
                  <a:pt x="17222" y="8284"/>
                </a:cubicBezTo>
                <a:cubicBezTo>
                  <a:pt x="17222" y="8284"/>
                  <a:pt x="17220" y="8282"/>
                  <a:pt x="17220" y="8282"/>
                </a:cubicBezTo>
                <a:cubicBezTo>
                  <a:pt x="17172" y="8209"/>
                  <a:pt x="17014" y="8031"/>
                  <a:pt x="16805" y="7812"/>
                </a:cubicBezTo>
                <a:cubicBezTo>
                  <a:pt x="16776" y="7783"/>
                  <a:pt x="16760" y="7766"/>
                  <a:pt x="16728" y="7733"/>
                </a:cubicBezTo>
                <a:cubicBezTo>
                  <a:pt x="16241" y="7253"/>
                  <a:pt x="16217" y="7239"/>
                  <a:pt x="16113" y="7380"/>
                </a:cubicBezTo>
                <a:cubicBezTo>
                  <a:pt x="16105" y="7391"/>
                  <a:pt x="16097" y="7393"/>
                  <a:pt x="16089" y="7402"/>
                </a:cubicBezTo>
                <a:cubicBezTo>
                  <a:pt x="16066" y="7449"/>
                  <a:pt x="16044" y="7468"/>
                  <a:pt x="16022" y="7461"/>
                </a:cubicBezTo>
                <a:cubicBezTo>
                  <a:pt x="16010" y="7467"/>
                  <a:pt x="16003" y="7459"/>
                  <a:pt x="15992" y="7461"/>
                </a:cubicBezTo>
                <a:cubicBezTo>
                  <a:pt x="15982" y="7467"/>
                  <a:pt x="15971" y="7462"/>
                  <a:pt x="15961" y="7459"/>
                </a:cubicBezTo>
                <a:cubicBezTo>
                  <a:pt x="15952" y="7457"/>
                  <a:pt x="15939" y="7466"/>
                  <a:pt x="15932" y="7459"/>
                </a:cubicBezTo>
                <a:cubicBezTo>
                  <a:pt x="15891" y="7422"/>
                  <a:pt x="15812" y="7387"/>
                  <a:pt x="15756" y="7380"/>
                </a:cubicBezTo>
                <a:cubicBezTo>
                  <a:pt x="15708" y="7375"/>
                  <a:pt x="15641" y="7322"/>
                  <a:pt x="15588" y="7259"/>
                </a:cubicBezTo>
                <a:cubicBezTo>
                  <a:pt x="15581" y="7252"/>
                  <a:pt x="15569" y="7249"/>
                  <a:pt x="15563" y="7242"/>
                </a:cubicBezTo>
                <a:cubicBezTo>
                  <a:pt x="15560" y="7238"/>
                  <a:pt x="15560" y="7231"/>
                  <a:pt x="15557" y="7227"/>
                </a:cubicBezTo>
                <a:cubicBezTo>
                  <a:pt x="15491" y="7127"/>
                  <a:pt x="15488" y="7064"/>
                  <a:pt x="15520" y="6965"/>
                </a:cubicBezTo>
                <a:cubicBezTo>
                  <a:pt x="15521" y="6959"/>
                  <a:pt x="15524" y="6952"/>
                  <a:pt x="15525" y="6945"/>
                </a:cubicBezTo>
                <a:cubicBezTo>
                  <a:pt x="15529" y="6935"/>
                  <a:pt x="15527" y="6930"/>
                  <a:pt x="15531" y="6919"/>
                </a:cubicBezTo>
                <a:cubicBezTo>
                  <a:pt x="15543" y="6889"/>
                  <a:pt x="15545" y="6866"/>
                  <a:pt x="15553" y="6840"/>
                </a:cubicBezTo>
                <a:cubicBezTo>
                  <a:pt x="15563" y="6809"/>
                  <a:pt x="15566" y="6772"/>
                  <a:pt x="15564" y="6728"/>
                </a:cubicBezTo>
                <a:cubicBezTo>
                  <a:pt x="15563" y="6713"/>
                  <a:pt x="15559" y="6701"/>
                  <a:pt x="15557" y="6686"/>
                </a:cubicBezTo>
                <a:cubicBezTo>
                  <a:pt x="15554" y="6658"/>
                  <a:pt x="15554" y="6630"/>
                  <a:pt x="15538" y="6598"/>
                </a:cubicBezTo>
                <a:cubicBezTo>
                  <a:pt x="15497" y="6519"/>
                  <a:pt x="15405" y="6412"/>
                  <a:pt x="15281" y="6285"/>
                </a:cubicBezTo>
                <a:cubicBezTo>
                  <a:pt x="15231" y="6232"/>
                  <a:pt x="15188" y="6187"/>
                  <a:pt x="15120" y="6121"/>
                </a:cubicBezTo>
                <a:cubicBezTo>
                  <a:pt x="15117" y="6118"/>
                  <a:pt x="15115" y="6117"/>
                  <a:pt x="15112" y="6114"/>
                </a:cubicBezTo>
                <a:cubicBezTo>
                  <a:pt x="15112" y="6113"/>
                  <a:pt x="15111" y="6114"/>
                  <a:pt x="15111" y="6114"/>
                </a:cubicBezTo>
                <a:cubicBezTo>
                  <a:pt x="15101" y="6108"/>
                  <a:pt x="15094" y="6097"/>
                  <a:pt x="15085" y="6082"/>
                </a:cubicBezTo>
                <a:cubicBezTo>
                  <a:pt x="15085" y="6082"/>
                  <a:pt x="15083" y="6083"/>
                  <a:pt x="15083" y="6082"/>
                </a:cubicBezTo>
                <a:cubicBezTo>
                  <a:pt x="15005" y="6005"/>
                  <a:pt x="14937" y="5931"/>
                  <a:pt x="14878" y="5864"/>
                </a:cubicBezTo>
                <a:cubicBezTo>
                  <a:pt x="14840" y="5836"/>
                  <a:pt x="14799" y="5796"/>
                  <a:pt x="14764" y="5745"/>
                </a:cubicBezTo>
                <a:cubicBezTo>
                  <a:pt x="14735" y="5700"/>
                  <a:pt x="14708" y="5669"/>
                  <a:pt x="14681" y="5639"/>
                </a:cubicBezTo>
                <a:cubicBezTo>
                  <a:pt x="14673" y="5631"/>
                  <a:pt x="14663" y="5617"/>
                  <a:pt x="14652" y="5605"/>
                </a:cubicBezTo>
                <a:cubicBezTo>
                  <a:pt x="14649" y="5602"/>
                  <a:pt x="14647" y="5600"/>
                  <a:pt x="14644" y="5598"/>
                </a:cubicBezTo>
                <a:cubicBezTo>
                  <a:pt x="14644" y="5598"/>
                  <a:pt x="14643" y="5597"/>
                  <a:pt x="14643" y="5598"/>
                </a:cubicBezTo>
                <a:cubicBezTo>
                  <a:pt x="14629" y="5609"/>
                  <a:pt x="14613" y="5613"/>
                  <a:pt x="14597" y="5605"/>
                </a:cubicBezTo>
                <a:cubicBezTo>
                  <a:pt x="14581" y="5597"/>
                  <a:pt x="14567" y="5580"/>
                  <a:pt x="14557" y="5556"/>
                </a:cubicBezTo>
                <a:cubicBezTo>
                  <a:pt x="14554" y="5548"/>
                  <a:pt x="14547" y="5545"/>
                  <a:pt x="14542" y="5541"/>
                </a:cubicBezTo>
                <a:cubicBezTo>
                  <a:pt x="14530" y="5539"/>
                  <a:pt x="14517" y="5541"/>
                  <a:pt x="14505" y="5543"/>
                </a:cubicBezTo>
                <a:cubicBezTo>
                  <a:pt x="14497" y="5549"/>
                  <a:pt x="14490" y="5550"/>
                  <a:pt x="14482" y="5558"/>
                </a:cubicBezTo>
                <a:cubicBezTo>
                  <a:pt x="14450" y="5600"/>
                  <a:pt x="14425" y="5625"/>
                  <a:pt x="14381" y="5708"/>
                </a:cubicBezTo>
                <a:cubicBezTo>
                  <a:pt x="14329" y="5804"/>
                  <a:pt x="14295" y="5861"/>
                  <a:pt x="14273" y="5874"/>
                </a:cubicBezTo>
                <a:cubicBezTo>
                  <a:pt x="14261" y="5881"/>
                  <a:pt x="14250" y="5880"/>
                  <a:pt x="14241" y="5864"/>
                </a:cubicBezTo>
                <a:cubicBezTo>
                  <a:pt x="14233" y="5849"/>
                  <a:pt x="14226" y="5824"/>
                  <a:pt x="14217" y="5793"/>
                </a:cubicBezTo>
                <a:cubicBezTo>
                  <a:pt x="14217" y="5792"/>
                  <a:pt x="14216" y="5792"/>
                  <a:pt x="14216" y="5791"/>
                </a:cubicBezTo>
                <a:cubicBezTo>
                  <a:pt x="14193" y="5711"/>
                  <a:pt x="14121" y="5644"/>
                  <a:pt x="14053" y="5644"/>
                </a:cubicBezTo>
                <a:cubicBezTo>
                  <a:pt x="14023" y="5644"/>
                  <a:pt x="13987" y="5625"/>
                  <a:pt x="13952" y="5602"/>
                </a:cubicBezTo>
                <a:lnTo>
                  <a:pt x="13881" y="5602"/>
                </a:lnTo>
                <a:lnTo>
                  <a:pt x="13879" y="5534"/>
                </a:lnTo>
                <a:cubicBezTo>
                  <a:pt x="13861" y="5514"/>
                  <a:pt x="13839" y="5498"/>
                  <a:pt x="13825" y="5475"/>
                </a:cubicBezTo>
                <a:cubicBezTo>
                  <a:pt x="13743" y="5338"/>
                  <a:pt x="13737" y="5283"/>
                  <a:pt x="13795" y="5179"/>
                </a:cubicBezTo>
                <a:cubicBezTo>
                  <a:pt x="13819" y="5134"/>
                  <a:pt x="13830" y="5092"/>
                  <a:pt x="13834" y="5049"/>
                </a:cubicBezTo>
                <a:cubicBezTo>
                  <a:pt x="13835" y="5040"/>
                  <a:pt x="13838" y="5032"/>
                  <a:pt x="13838" y="5023"/>
                </a:cubicBezTo>
                <a:cubicBezTo>
                  <a:pt x="13836" y="4875"/>
                  <a:pt x="13691" y="4698"/>
                  <a:pt x="13286" y="4288"/>
                </a:cubicBezTo>
                <a:lnTo>
                  <a:pt x="13169" y="4171"/>
                </a:lnTo>
                <a:cubicBezTo>
                  <a:pt x="12930" y="3936"/>
                  <a:pt x="12793" y="3812"/>
                  <a:pt x="12732" y="3840"/>
                </a:cubicBezTo>
                <a:lnTo>
                  <a:pt x="12680" y="3954"/>
                </a:lnTo>
                <a:cubicBezTo>
                  <a:pt x="12596" y="4134"/>
                  <a:pt x="12589" y="4133"/>
                  <a:pt x="12518" y="3985"/>
                </a:cubicBezTo>
                <a:cubicBezTo>
                  <a:pt x="12476" y="3900"/>
                  <a:pt x="12425" y="3856"/>
                  <a:pt x="12405" y="3886"/>
                </a:cubicBezTo>
                <a:cubicBezTo>
                  <a:pt x="12392" y="3906"/>
                  <a:pt x="12362" y="3904"/>
                  <a:pt x="12325" y="3888"/>
                </a:cubicBezTo>
                <a:cubicBezTo>
                  <a:pt x="12217" y="3842"/>
                  <a:pt x="12046" y="3673"/>
                  <a:pt x="12046" y="3579"/>
                </a:cubicBezTo>
                <a:cubicBezTo>
                  <a:pt x="12046" y="3545"/>
                  <a:pt x="12068" y="3506"/>
                  <a:pt x="12082" y="3464"/>
                </a:cubicBezTo>
                <a:cubicBezTo>
                  <a:pt x="12082" y="3443"/>
                  <a:pt x="12086" y="3424"/>
                  <a:pt x="12096" y="3405"/>
                </a:cubicBezTo>
                <a:cubicBezTo>
                  <a:pt x="12119" y="3365"/>
                  <a:pt x="12131" y="3312"/>
                  <a:pt x="12136" y="3256"/>
                </a:cubicBezTo>
                <a:cubicBezTo>
                  <a:pt x="12129" y="3172"/>
                  <a:pt x="12075" y="3069"/>
                  <a:pt x="11949" y="2912"/>
                </a:cubicBezTo>
                <a:cubicBezTo>
                  <a:pt x="11925" y="2882"/>
                  <a:pt x="11896" y="2847"/>
                  <a:pt x="11864" y="2811"/>
                </a:cubicBezTo>
                <a:cubicBezTo>
                  <a:pt x="11802" y="2738"/>
                  <a:pt x="11738" y="2664"/>
                  <a:pt x="11649" y="2569"/>
                </a:cubicBezTo>
                <a:cubicBezTo>
                  <a:pt x="11407" y="2308"/>
                  <a:pt x="11303" y="2203"/>
                  <a:pt x="11219" y="2128"/>
                </a:cubicBezTo>
                <a:cubicBezTo>
                  <a:pt x="11137" y="2061"/>
                  <a:pt x="11080" y="2031"/>
                  <a:pt x="11045" y="2038"/>
                </a:cubicBezTo>
                <a:cubicBezTo>
                  <a:pt x="11030" y="2049"/>
                  <a:pt x="11017" y="2060"/>
                  <a:pt x="11000" y="2082"/>
                </a:cubicBezTo>
                <a:cubicBezTo>
                  <a:pt x="10935" y="2163"/>
                  <a:pt x="10911" y="2156"/>
                  <a:pt x="10882" y="2045"/>
                </a:cubicBezTo>
                <a:cubicBezTo>
                  <a:pt x="10856" y="1940"/>
                  <a:pt x="10829" y="1929"/>
                  <a:pt x="10772" y="1999"/>
                </a:cubicBezTo>
                <a:cubicBezTo>
                  <a:pt x="10743" y="2035"/>
                  <a:pt x="10696" y="2026"/>
                  <a:pt x="10647" y="2001"/>
                </a:cubicBezTo>
                <a:cubicBezTo>
                  <a:pt x="10647" y="2001"/>
                  <a:pt x="10646" y="2001"/>
                  <a:pt x="10646" y="2001"/>
                </a:cubicBezTo>
                <a:cubicBezTo>
                  <a:pt x="10645" y="2001"/>
                  <a:pt x="10644" y="1999"/>
                  <a:pt x="10643" y="1999"/>
                </a:cubicBezTo>
                <a:cubicBezTo>
                  <a:pt x="10602" y="1977"/>
                  <a:pt x="10563" y="1944"/>
                  <a:pt x="10523" y="1898"/>
                </a:cubicBezTo>
                <a:cubicBezTo>
                  <a:pt x="10522" y="1896"/>
                  <a:pt x="10521" y="1896"/>
                  <a:pt x="10519" y="1894"/>
                </a:cubicBezTo>
                <a:cubicBezTo>
                  <a:pt x="10517" y="1892"/>
                  <a:pt x="10517" y="1891"/>
                  <a:pt x="10515" y="1889"/>
                </a:cubicBezTo>
                <a:cubicBezTo>
                  <a:pt x="10497" y="1866"/>
                  <a:pt x="10482" y="1844"/>
                  <a:pt x="10467" y="1818"/>
                </a:cubicBezTo>
                <a:cubicBezTo>
                  <a:pt x="10416" y="1745"/>
                  <a:pt x="10387" y="1681"/>
                  <a:pt x="10401" y="1637"/>
                </a:cubicBezTo>
                <a:cubicBezTo>
                  <a:pt x="10399" y="1617"/>
                  <a:pt x="10387" y="1595"/>
                  <a:pt x="10391" y="1578"/>
                </a:cubicBezTo>
                <a:cubicBezTo>
                  <a:pt x="10404" y="1502"/>
                  <a:pt x="10369" y="1425"/>
                  <a:pt x="10308" y="1341"/>
                </a:cubicBezTo>
                <a:cubicBezTo>
                  <a:pt x="10261" y="1291"/>
                  <a:pt x="10185" y="1233"/>
                  <a:pt x="10114" y="1177"/>
                </a:cubicBezTo>
                <a:cubicBezTo>
                  <a:pt x="10018" y="1100"/>
                  <a:pt x="9943" y="1036"/>
                  <a:pt x="9739" y="899"/>
                </a:cubicBezTo>
                <a:cubicBezTo>
                  <a:pt x="9321" y="618"/>
                  <a:pt x="9227" y="575"/>
                  <a:pt x="9168" y="651"/>
                </a:cubicBezTo>
                <a:cubicBezTo>
                  <a:pt x="9164" y="659"/>
                  <a:pt x="9157" y="662"/>
                  <a:pt x="9153" y="673"/>
                </a:cubicBezTo>
                <a:cubicBezTo>
                  <a:pt x="9134" y="724"/>
                  <a:pt x="9118" y="747"/>
                  <a:pt x="9095" y="749"/>
                </a:cubicBezTo>
                <a:cubicBezTo>
                  <a:pt x="9069" y="775"/>
                  <a:pt x="9046" y="767"/>
                  <a:pt x="9001" y="686"/>
                </a:cubicBezTo>
                <a:cubicBezTo>
                  <a:pt x="8990" y="665"/>
                  <a:pt x="8980" y="664"/>
                  <a:pt x="8970" y="651"/>
                </a:cubicBezTo>
                <a:cubicBezTo>
                  <a:pt x="8959" y="640"/>
                  <a:pt x="8958" y="643"/>
                  <a:pt x="8946" y="629"/>
                </a:cubicBezTo>
                <a:cubicBezTo>
                  <a:pt x="8933" y="615"/>
                  <a:pt x="8928" y="617"/>
                  <a:pt x="8917" y="605"/>
                </a:cubicBezTo>
                <a:cubicBezTo>
                  <a:pt x="8895" y="604"/>
                  <a:pt x="8874" y="614"/>
                  <a:pt x="8848" y="646"/>
                </a:cubicBezTo>
                <a:cubicBezTo>
                  <a:pt x="8805" y="700"/>
                  <a:pt x="8729" y="712"/>
                  <a:pt x="8672" y="675"/>
                </a:cubicBezTo>
                <a:cubicBezTo>
                  <a:pt x="8625" y="645"/>
                  <a:pt x="8562" y="622"/>
                  <a:pt x="8515" y="612"/>
                </a:cubicBezTo>
                <a:cubicBezTo>
                  <a:pt x="8474" y="606"/>
                  <a:pt x="8449" y="581"/>
                  <a:pt x="8432" y="546"/>
                </a:cubicBezTo>
                <a:cubicBezTo>
                  <a:pt x="8427" y="538"/>
                  <a:pt x="8424" y="529"/>
                  <a:pt x="8421" y="519"/>
                </a:cubicBezTo>
                <a:cubicBezTo>
                  <a:pt x="8418" y="514"/>
                  <a:pt x="8416" y="507"/>
                  <a:pt x="8414" y="502"/>
                </a:cubicBezTo>
                <a:cubicBezTo>
                  <a:pt x="8414" y="501"/>
                  <a:pt x="8413" y="501"/>
                  <a:pt x="8413" y="500"/>
                </a:cubicBezTo>
                <a:cubicBezTo>
                  <a:pt x="8402" y="471"/>
                  <a:pt x="8390" y="441"/>
                  <a:pt x="8386" y="406"/>
                </a:cubicBezTo>
                <a:cubicBezTo>
                  <a:pt x="8386" y="405"/>
                  <a:pt x="8385" y="405"/>
                  <a:pt x="8385" y="404"/>
                </a:cubicBezTo>
                <a:cubicBezTo>
                  <a:pt x="8379" y="339"/>
                  <a:pt x="8369" y="315"/>
                  <a:pt x="8359" y="287"/>
                </a:cubicBezTo>
                <a:cubicBezTo>
                  <a:pt x="8345" y="268"/>
                  <a:pt x="8321" y="254"/>
                  <a:pt x="8297" y="238"/>
                </a:cubicBezTo>
                <a:cubicBezTo>
                  <a:pt x="8280" y="226"/>
                  <a:pt x="8262" y="213"/>
                  <a:pt x="8237" y="201"/>
                </a:cubicBezTo>
                <a:cubicBezTo>
                  <a:pt x="8231" y="198"/>
                  <a:pt x="8218" y="194"/>
                  <a:pt x="8211" y="191"/>
                </a:cubicBezTo>
                <a:cubicBezTo>
                  <a:pt x="8162" y="176"/>
                  <a:pt x="8051" y="158"/>
                  <a:pt x="7993" y="144"/>
                </a:cubicBezTo>
                <a:cubicBezTo>
                  <a:pt x="7959" y="138"/>
                  <a:pt x="7951" y="137"/>
                  <a:pt x="7905" y="127"/>
                </a:cubicBezTo>
                <a:cubicBezTo>
                  <a:pt x="7592" y="61"/>
                  <a:pt x="7492" y="44"/>
                  <a:pt x="7373" y="25"/>
                </a:cubicBezTo>
                <a:cubicBezTo>
                  <a:pt x="7299" y="16"/>
                  <a:pt x="7208" y="-1"/>
                  <a:pt x="7162" y="0"/>
                </a:cubicBezTo>
                <a:close/>
                <a:moveTo>
                  <a:pt x="12275" y="4799"/>
                </a:moveTo>
                <a:lnTo>
                  <a:pt x="12844" y="5367"/>
                </a:lnTo>
                <a:lnTo>
                  <a:pt x="13413" y="5938"/>
                </a:lnTo>
                <a:lnTo>
                  <a:pt x="13543" y="5693"/>
                </a:lnTo>
                <a:cubicBezTo>
                  <a:pt x="13609" y="5568"/>
                  <a:pt x="13643" y="5507"/>
                  <a:pt x="13679" y="5497"/>
                </a:cubicBezTo>
                <a:lnTo>
                  <a:pt x="13684" y="5490"/>
                </a:lnTo>
                <a:lnTo>
                  <a:pt x="13702" y="5444"/>
                </a:lnTo>
                <a:lnTo>
                  <a:pt x="13749" y="5526"/>
                </a:lnTo>
                <a:cubicBezTo>
                  <a:pt x="13771" y="5543"/>
                  <a:pt x="13793" y="5564"/>
                  <a:pt x="13825" y="5595"/>
                </a:cubicBezTo>
                <a:cubicBezTo>
                  <a:pt x="13903" y="5672"/>
                  <a:pt x="13974" y="5793"/>
                  <a:pt x="13996" y="5879"/>
                </a:cubicBezTo>
                <a:cubicBezTo>
                  <a:pt x="13998" y="5886"/>
                  <a:pt x="14005" y="5895"/>
                  <a:pt x="14006" y="5901"/>
                </a:cubicBezTo>
                <a:cubicBezTo>
                  <a:pt x="14021" y="5986"/>
                  <a:pt x="14071" y="6080"/>
                  <a:pt x="14118" y="6107"/>
                </a:cubicBezTo>
                <a:cubicBezTo>
                  <a:pt x="14187" y="6146"/>
                  <a:pt x="14190" y="6180"/>
                  <a:pt x="14134" y="6280"/>
                </a:cubicBezTo>
                <a:cubicBezTo>
                  <a:pt x="14096" y="6349"/>
                  <a:pt x="14079" y="6462"/>
                  <a:pt x="14097" y="6530"/>
                </a:cubicBezTo>
                <a:cubicBezTo>
                  <a:pt x="14132" y="6669"/>
                  <a:pt x="14985" y="7548"/>
                  <a:pt x="15116" y="7584"/>
                </a:cubicBezTo>
                <a:cubicBezTo>
                  <a:pt x="15122" y="7586"/>
                  <a:pt x="15131" y="7590"/>
                  <a:pt x="15137" y="7591"/>
                </a:cubicBezTo>
                <a:cubicBezTo>
                  <a:pt x="15173" y="7585"/>
                  <a:pt x="15243" y="7499"/>
                  <a:pt x="15299" y="7386"/>
                </a:cubicBezTo>
                <a:lnTo>
                  <a:pt x="15382" y="7173"/>
                </a:lnTo>
                <a:lnTo>
                  <a:pt x="15384" y="7168"/>
                </a:lnTo>
                <a:lnTo>
                  <a:pt x="15414" y="7202"/>
                </a:lnTo>
                <a:cubicBezTo>
                  <a:pt x="15449" y="7187"/>
                  <a:pt x="15487" y="7222"/>
                  <a:pt x="15564" y="7298"/>
                </a:cubicBezTo>
                <a:cubicBezTo>
                  <a:pt x="15647" y="7380"/>
                  <a:pt x="15715" y="7493"/>
                  <a:pt x="15715" y="7552"/>
                </a:cubicBezTo>
                <a:cubicBezTo>
                  <a:pt x="15715" y="7611"/>
                  <a:pt x="15752" y="7707"/>
                  <a:pt x="15798" y="7764"/>
                </a:cubicBezTo>
                <a:cubicBezTo>
                  <a:pt x="15811" y="7781"/>
                  <a:pt x="15811" y="7799"/>
                  <a:pt x="15819" y="7814"/>
                </a:cubicBezTo>
                <a:cubicBezTo>
                  <a:pt x="15863" y="7845"/>
                  <a:pt x="15871" y="7877"/>
                  <a:pt x="15849" y="7924"/>
                </a:cubicBezTo>
                <a:cubicBezTo>
                  <a:pt x="15844" y="7953"/>
                  <a:pt x="15842" y="7979"/>
                  <a:pt x="15826" y="8027"/>
                </a:cubicBezTo>
                <a:cubicBezTo>
                  <a:pt x="15786" y="8138"/>
                  <a:pt x="15789" y="8228"/>
                  <a:pt x="15858" y="8350"/>
                </a:cubicBezTo>
                <a:cubicBezTo>
                  <a:pt x="15973" y="8515"/>
                  <a:pt x="16779" y="9339"/>
                  <a:pt x="16851" y="9364"/>
                </a:cubicBezTo>
                <a:cubicBezTo>
                  <a:pt x="16864" y="9354"/>
                  <a:pt x="16881" y="9333"/>
                  <a:pt x="16900" y="9306"/>
                </a:cubicBezTo>
                <a:cubicBezTo>
                  <a:pt x="16925" y="9265"/>
                  <a:pt x="16951" y="9223"/>
                  <a:pt x="16986" y="9123"/>
                </a:cubicBezTo>
                <a:cubicBezTo>
                  <a:pt x="17034" y="8983"/>
                  <a:pt x="17102" y="8868"/>
                  <a:pt x="17137" y="8868"/>
                </a:cubicBezTo>
                <a:cubicBezTo>
                  <a:pt x="17138" y="8868"/>
                  <a:pt x="17142" y="8875"/>
                  <a:pt x="17143" y="8875"/>
                </a:cubicBezTo>
                <a:lnTo>
                  <a:pt x="17155" y="8853"/>
                </a:lnTo>
                <a:lnTo>
                  <a:pt x="17215" y="8944"/>
                </a:lnTo>
                <a:cubicBezTo>
                  <a:pt x="17271" y="9007"/>
                  <a:pt x="17339" y="9098"/>
                  <a:pt x="17415" y="9221"/>
                </a:cubicBezTo>
                <a:cubicBezTo>
                  <a:pt x="17501" y="9362"/>
                  <a:pt x="17551" y="9452"/>
                  <a:pt x="17574" y="9526"/>
                </a:cubicBezTo>
                <a:cubicBezTo>
                  <a:pt x="17579" y="9542"/>
                  <a:pt x="17581" y="9556"/>
                  <a:pt x="17584" y="9570"/>
                </a:cubicBezTo>
                <a:cubicBezTo>
                  <a:pt x="17599" y="9627"/>
                  <a:pt x="17597" y="9669"/>
                  <a:pt x="17576" y="9719"/>
                </a:cubicBezTo>
                <a:cubicBezTo>
                  <a:pt x="17574" y="9723"/>
                  <a:pt x="17574" y="9725"/>
                  <a:pt x="17572" y="9729"/>
                </a:cubicBezTo>
                <a:cubicBezTo>
                  <a:pt x="17572" y="9730"/>
                  <a:pt x="17573" y="9733"/>
                  <a:pt x="17572" y="9735"/>
                </a:cubicBezTo>
                <a:cubicBezTo>
                  <a:pt x="17497" y="9947"/>
                  <a:pt x="17572" y="10084"/>
                  <a:pt x="17943" y="10411"/>
                </a:cubicBezTo>
                <a:cubicBezTo>
                  <a:pt x="18100" y="10549"/>
                  <a:pt x="18314" y="10745"/>
                  <a:pt x="18419" y="10843"/>
                </a:cubicBezTo>
                <a:lnTo>
                  <a:pt x="18610" y="11021"/>
                </a:lnTo>
                <a:lnTo>
                  <a:pt x="18760" y="10742"/>
                </a:lnTo>
                <a:lnTo>
                  <a:pt x="18910" y="10466"/>
                </a:lnTo>
                <a:lnTo>
                  <a:pt x="19092" y="10720"/>
                </a:lnTo>
                <a:cubicBezTo>
                  <a:pt x="19268" y="10967"/>
                  <a:pt x="19313" y="11154"/>
                  <a:pt x="19231" y="11278"/>
                </a:cubicBezTo>
                <a:cubicBezTo>
                  <a:pt x="19209" y="11311"/>
                  <a:pt x="19151" y="11259"/>
                  <a:pt x="19101" y="11161"/>
                </a:cubicBezTo>
                <a:lnTo>
                  <a:pt x="19012" y="10979"/>
                </a:lnTo>
                <a:lnTo>
                  <a:pt x="18869" y="11194"/>
                </a:lnTo>
                <a:cubicBezTo>
                  <a:pt x="18741" y="11388"/>
                  <a:pt x="18705" y="11403"/>
                  <a:pt x="18533" y="11322"/>
                </a:cubicBezTo>
                <a:cubicBezTo>
                  <a:pt x="18427" y="11272"/>
                  <a:pt x="18124" y="11206"/>
                  <a:pt x="17860" y="11175"/>
                </a:cubicBezTo>
                <a:cubicBezTo>
                  <a:pt x="17596" y="11144"/>
                  <a:pt x="17379" y="11080"/>
                  <a:pt x="17376" y="11034"/>
                </a:cubicBezTo>
                <a:cubicBezTo>
                  <a:pt x="17374" y="10987"/>
                  <a:pt x="17352" y="10883"/>
                  <a:pt x="17329" y="10803"/>
                </a:cubicBezTo>
                <a:cubicBezTo>
                  <a:pt x="17318" y="10766"/>
                  <a:pt x="17306" y="10758"/>
                  <a:pt x="17295" y="10742"/>
                </a:cubicBezTo>
                <a:cubicBezTo>
                  <a:pt x="17279" y="10733"/>
                  <a:pt x="17262" y="10726"/>
                  <a:pt x="17247" y="10720"/>
                </a:cubicBezTo>
                <a:cubicBezTo>
                  <a:pt x="17228" y="10726"/>
                  <a:pt x="17211" y="10731"/>
                  <a:pt x="17178" y="10762"/>
                </a:cubicBezTo>
                <a:cubicBezTo>
                  <a:pt x="17118" y="10818"/>
                  <a:pt x="17075" y="10934"/>
                  <a:pt x="17083" y="11019"/>
                </a:cubicBezTo>
                <a:cubicBezTo>
                  <a:pt x="17095" y="11136"/>
                  <a:pt x="17027" y="11207"/>
                  <a:pt x="16798" y="11324"/>
                </a:cubicBezTo>
                <a:cubicBezTo>
                  <a:pt x="16632" y="11409"/>
                  <a:pt x="16421" y="11563"/>
                  <a:pt x="16330" y="11664"/>
                </a:cubicBezTo>
                <a:cubicBezTo>
                  <a:pt x="16238" y="11765"/>
                  <a:pt x="16136" y="11822"/>
                  <a:pt x="16101" y="11789"/>
                </a:cubicBezTo>
                <a:cubicBezTo>
                  <a:pt x="16061" y="11752"/>
                  <a:pt x="16053" y="11768"/>
                  <a:pt x="16078" y="11828"/>
                </a:cubicBezTo>
                <a:cubicBezTo>
                  <a:pt x="16147" y="11996"/>
                  <a:pt x="15873" y="12097"/>
                  <a:pt x="15759" y="11945"/>
                </a:cubicBezTo>
                <a:cubicBezTo>
                  <a:pt x="15685" y="11847"/>
                  <a:pt x="15642" y="11839"/>
                  <a:pt x="15583" y="11912"/>
                </a:cubicBezTo>
                <a:cubicBezTo>
                  <a:pt x="15548" y="11957"/>
                  <a:pt x="15509" y="11970"/>
                  <a:pt x="15484" y="11956"/>
                </a:cubicBezTo>
                <a:cubicBezTo>
                  <a:pt x="15476" y="11997"/>
                  <a:pt x="15472" y="12046"/>
                  <a:pt x="15473" y="12105"/>
                </a:cubicBezTo>
                <a:cubicBezTo>
                  <a:pt x="15486" y="12130"/>
                  <a:pt x="15500" y="12157"/>
                  <a:pt x="15517" y="12178"/>
                </a:cubicBezTo>
                <a:cubicBezTo>
                  <a:pt x="15575" y="12250"/>
                  <a:pt x="15551" y="12336"/>
                  <a:pt x="15460" y="12511"/>
                </a:cubicBezTo>
                <a:cubicBezTo>
                  <a:pt x="15457" y="12517"/>
                  <a:pt x="15455" y="12523"/>
                  <a:pt x="15452" y="12528"/>
                </a:cubicBezTo>
                <a:cubicBezTo>
                  <a:pt x="15432" y="12566"/>
                  <a:pt x="15431" y="12579"/>
                  <a:pt x="15403" y="12628"/>
                </a:cubicBezTo>
                <a:cubicBezTo>
                  <a:pt x="15295" y="12818"/>
                  <a:pt x="15123" y="13224"/>
                  <a:pt x="15019" y="13531"/>
                </a:cubicBezTo>
                <a:cubicBezTo>
                  <a:pt x="14986" y="13631"/>
                  <a:pt x="14957" y="13690"/>
                  <a:pt x="14926" y="13766"/>
                </a:cubicBezTo>
                <a:cubicBezTo>
                  <a:pt x="14921" y="13803"/>
                  <a:pt x="14920" y="13845"/>
                  <a:pt x="14911" y="13876"/>
                </a:cubicBezTo>
                <a:cubicBezTo>
                  <a:pt x="14911" y="13877"/>
                  <a:pt x="14911" y="13879"/>
                  <a:pt x="14911" y="13881"/>
                </a:cubicBezTo>
                <a:cubicBezTo>
                  <a:pt x="14911" y="13881"/>
                  <a:pt x="14911" y="13882"/>
                  <a:pt x="14911" y="13883"/>
                </a:cubicBezTo>
                <a:cubicBezTo>
                  <a:pt x="14908" y="13892"/>
                  <a:pt x="14903" y="13899"/>
                  <a:pt x="14900" y="13907"/>
                </a:cubicBezTo>
                <a:cubicBezTo>
                  <a:pt x="14890" y="13934"/>
                  <a:pt x="14881" y="13963"/>
                  <a:pt x="14867" y="13984"/>
                </a:cubicBezTo>
                <a:cubicBezTo>
                  <a:pt x="14850" y="14009"/>
                  <a:pt x="14827" y="14028"/>
                  <a:pt x="14800" y="14043"/>
                </a:cubicBezTo>
                <a:cubicBezTo>
                  <a:pt x="14798" y="14044"/>
                  <a:pt x="14795" y="14045"/>
                  <a:pt x="14794" y="14047"/>
                </a:cubicBezTo>
                <a:cubicBezTo>
                  <a:pt x="14793" y="14048"/>
                  <a:pt x="14792" y="14049"/>
                  <a:pt x="14792" y="14050"/>
                </a:cubicBezTo>
                <a:cubicBezTo>
                  <a:pt x="14766" y="14085"/>
                  <a:pt x="14742" y="14111"/>
                  <a:pt x="14722" y="14115"/>
                </a:cubicBezTo>
                <a:cubicBezTo>
                  <a:pt x="14609" y="14143"/>
                  <a:pt x="14553" y="14167"/>
                  <a:pt x="14524" y="14199"/>
                </a:cubicBezTo>
                <a:cubicBezTo>
                  <a:pt x="14520" y="14226"/>
                  <a:pt x="14520" y="14268"/>
                  <a:pt x="14521" y="14313"/>
                </a:cubicBezTo>
                <a:cubicBezTo>
                  <a:pt x="14530" y="14332"/>
                  <a:pt x="14535" y="14348"/>
                  <a:pt x="14550" y="14372"/>
                </a:cubicBezTo>
                <a:cubicBezTo>
                  <a:pt x="14601" y="14457"/>
                  <a:pt x="14627" y="14550"/>
                  <a:pt x="14607" y="14580"/>
                </a:cubicBezTo>
                <a:cubicBezTo>
                  <a:pt x="14587" y="14611"/>
                  <a:pt x="14595" y="14685"/>
                  <a:pt x="14627" y="14745"/>
                </a:cubicBezTo>
                <a:cubicBezTo>
                  <a:pt x="14658" y="14804"/>
                  <a:pt x="14698" y="15265"/>
                  <a:pt x="14714" y="15767"/>
                </a:cubicBezTo>
                <a:cubicBezTo>
                  <a:pt x="14719" y="15914"/>
                  <a:pt x="14714" y="15936"/>
                  <a:pt x="14716" y="16040"/>
                </a:cubicBezTo>
                <a:cubicBezTo>
                  <a:pt x="14720" y="16106"/>
                  <a:pt x="14724" y="16179"/>
                  <a:pt x="14727" y="16234"/>
                </a:cubicBezTo>
                <a:cubicBezTo>
                  <a:pt x="14743" y="16475"/>
                  <a:pt x="14742" y="16583"/>
                  <a:pt x="14717" y="16650"/>
                </a:cubicBezTo>
                <a:cubicBezTo>
                  <a:pt x="14713" y="16670"/>
                  <a:pt x="14708" y="16685"/>
                  <a:pt x="14693" y="16701"/>
                </a:cubicBezTo>
                <a:cubicBezTo>
                  <a:pt x="14678" y="16741"/>
                  <a:pt x="14658" y="16770"/>
                  <a:pt x="14630" y="16799"/>
                </a:cubicBezTo>
                <a:cubicBezTo>
                  <a:pt x="14528" y="16906"/>
                  <a:pt x="14524" y="16946"/>
                  <a:pt x="14589" y="17166"/>
                </a:cubicBezTo>
                <a:cubicBezTo>
                  <a:pt x="14629" y="17301"/>
                  <a:pt x="14731" y="17472"/>
                  <a:pt x="14817" y="17545"/>
                </a:cubicBezTo>
                <a:cubicBezTo>
                  <a:pt x="14902" y="17619"/>
                  <a:pt x="15042" y="17846"/>
                  <a:pt x="15127" y="18049"/>
                </a:cubicBezTo>
                <a:cubicBezTo>
                  <a:pt x="15212" y="18251"/>
                  <a:pt x="15333" y="18528"/>
                  <a:pt x="15395" y="18665"/>
                </a:cubicBezTo>
                <a:cubicBezTo>
                  <a:pt x="15458" y="18802"/>
                  <a:pt x="15506" y="18974"/>
                  <a:pt x="15504" y="19047"/>
                </a:cubicBezTo>
                <a:cubicBezTo>
                  <a:pt x="15501" y="19120"/>
                  <a:pt x="15537" y="19308"/>
                  <a:pt x="15583" y="19463"/>
                </a:cubicBezTo>
                <a:cubicBezTo>
                  <a:pt x="15662" y="19726"/>
                  <a:pt x="15682" y="19742"/>
                  <a:pt x="15875" y="19696"/>
                </a:cubicBezTo>
                <a:cubicBezTo>
                  <a:pt x="16030" y="19659"/>
                  <a:pt x="16138" y="19694"/>
                  <a:pt x="16305" y="19837"/>
                </a:cubicBezTo>
                <a:cubicBezTo>
                  <a:pt x="16427" y="19943"/>
                  <a:pt x="16523" y="20067"/>
                  <a:pt x="16518" y="20114"/>
                </a:cubicBezTo>
                <a:cubicBezTo>
                  <a:pt x="16515" y="20140"/>
                  <a:pt x="16437" y="20169"/>
                  <a:pt x="16334" y="20195"/>
                </a:cubicBezTo>
                <a:cubicBezTo>
                  <a:pt x="16317" y="20202"/>
                  <a:pt x="16311" y="20211"/>
                  <a:pt x="16282" y="20217"/>
                </a:cubicBezTo>
                <a:cubicBezTo>
                  <a:pt x="16272" y="20218"/>
                  <a:pt x="16257" y="20217"/>
                  <a:pt x="16247" y="20219"/>
                </a:cubicBezTo>
                <a:cubicBezTo>
                  <a:pt x="16230" y="20222"/>
                  <a:pt x="16203" y="20221"/>
                  <a:pt x="16184" y="20224"/>
                </a:cubicBezTo>
                <a:cubicBezTo>
                  <a:pt x="16174" y="20225"/>
                  <a:pt x="16161" y="20226"/>
                  <a:pt x="16151" y="20227"/>
                </a:cubicBezTo>
                <a:cubicBezTo>
                  <a:pt x="16121" y="20231"/>
                  <a:pt x="16101" y="20238"/>
                  <a:pt x="16069" y="20241"/>
                </a:cubicBezTo>
                <a:cubicBezTo>
                  <a:pt x="15648" y="20282"/>
                  <a:pt x="15631" y="20292"/>
                  <a:pt x="15645" y="20486"/>
                </a:cubicBezTo>
                <a:cubicBezTo>
                  <a:pt x="15653" y="20597"/>
                  <a:pt x="15632" y="20740"/>
                  <a:pt x="15597" y="20804"/>
                </a:cubicBezTo>
                <a:cubicBezTo>
                  <a:pt x="15512" y="20958"/>
                  <a:pt x="15238" y="20953"/>
                  <a:pt x="15152" y="20796"/>
                </a:cubicBezTo>
                <a:cubicBezTo>
                  <a:pt x="15147" y="20788"/>
                  <a:pt x="15142" y="20784"/>
                  <a:pt x="15137" y="20776"/>
                </a:cubicBezTo>
                <a:cubicBezTo>
                  <a:pt x="15131" y="20774"/>
                  <a:pt x="15124" y="20772"/>
                  <a:pt x="15117" y="20767"/>
                </a:cubicBezTo>
                <a:cubicBezTo>
                  <a:pt x="15077" y="20745"/>
                  <a:pt x="15033" y="20718"/>
                  <a:pt x="15012" y="20715"/>
                </a:cubicBezTo>
                <a:cubicBezTo>
                  <a:pt x="14997" y="20713"/>
                  <a:pt x="14980" y="20687"/>
                  <a:pt x="14964" y="20647"/>
                </a:cubicBezTo>
                <a:cubicBezTo>
                  <a:pt x="14949" y="20607"/>
                  <a:pt x="14935" y="20554"/>
                  <a:pt x="14926" y="20495"/>
                </a:cubicBezTo>
                <a:cubicBezTo>
                  <a:pt x="14918" y="20445"/>
                  <a:pt x="14911" y="20408"/>
                  <a:pt x="14897" y="20379"/>
                </a:cubicBezTo>
                <a:cubicBezTo>
                  <a:pt x="14895" y="20375"/>
                  <a:pt x="14892" y="20373"/>
                  <a:pt x="14890" y="20370"/>
                </a:cubicBezTo>
                <a:cubicBezTo>
                  <a:pt x="14889" y="20370"/>
                  <a:pt x="14888" y="20369"/>
                  <a:pt x="14888" y="20368"/>
                </a:cubicBezTo>
                <a:cubicBezTo>
                  <a:pt x="14884" y="20361"/>
                  <a:pt x="14874" y="20360"/>
                  <a:pt x="14869" y="20354"/>
                </a:cubicBezTo>
                <a:cubicBezTo>
                  <a:pt x="14855" y="20341"/>
                  <a:pt x="14843" y="20327"/>
                  <a:pt x="14820" y="20317"/>
                </a:cubicBezTo>
                <a:cubicBezTo>
                  <a:pt x="14812" y="20314"/>
                  <a:pt x="14801" y="20310"/>
                  <a:pt x="14792" y="20307"/>
                </a:cubicBezTo>
                <a:cubicBezTo>
                  <a:pt x="14792" y="20307"/>
                  <a:pt x="14791" y="20307"/>
                  <a:pt x="14790" y="20307"/>
                </a:cubicBezTo>
                <a:cubicBezTo>
                  <a:pt x="14770" y="20300"/>
                  <a:pt x="14691" y="20302"/>
                  <a:pt x="14662" y="20298"/>
                </a:cubicBezTo>
                <a:cubicBezTo>
                  <a:pt x="14568" y="20283"/>
                  <a:pt x="14478" y="20269"/>
                  <a:pt x="14243" y="20261"/>
                </a:cubicBezTo>
                <a:lnTo>
                  <a:pt x="13879" y="20246"/>
                </a:lnTo>
                <a:lnTo>
                  <a:pt x="13876" y="20246"/>
                </a:lnTo>
                <a:cubicBezTo>
                  <a:pt x="13723" y="20267"/>
                  <a:pt x="13654" y="20290"/>
                  <a:pt x="13626" y="20346"/>
                </a:cubicBezTo>
                <a:lnTo>
                  <a:pt x="13626" y="20574"/>
                </a:lnTo>
                <a:cubicBezTo>
                  <a:pt x="13626" y="20635"/>
                  <a:pt x="13620" y="20679"/>
                  <a:pt x="13617" y="20726"/>
                </a:cubicBezTo>
                <a:cubicBezTo>
                  <a:pt x="13615" y="20746"/>
                  <a:pt x="13616" y="20773"/>
                  <a:pt x="13614" y="20792"/>
                </a:cubicBezTo>
                <a:cubicBezTo>
                  <a:pt x="13611" y="20854"/>
                  <a:pt x="13604" y="20906"/>
                  <a:pt x="13585" y="20926"/>
                </a:cubicBezTo>
                <a:cubicBezTo>
                  <a:pt x="13584" y="20927"/>
                  <a:pt x="13584" y="20932"/>
                  <a:pt x="13583" y="20934"/>
                </a:cubicBezTo>
                <a:cubicBezTo>
                  <a:pt x="13583" y="20935"/>
                  <a:pt x="13582" y="20935"/>
                  <a:pt x="13582" y="20936"/>
                </a:cubicBezTo>
                <a:cubicBezTo>
                  <a:pt x="13557" y="20997"/>
                  <a:pt x="13526" y="20995"/>
                  <a:pt x="13494" y="20932"/>
                </a:cubicBezTo>
                <a:cubicBezTo>
                  <a:pt x="13488" y="20925"/>
                  <a:pt x="13481" y="20925"/>
                  <a:pt x="13474" y="20914"/>
                </a:cubicBezTo>
                <a:cubicBezTo>
                  <a:pt x="13470" y="20908"/>
                  <a:pt x="13460" y="20903"/>
                  <a:pt x="13455" y="20897"/>
                </a:cubicBezTo>
                <a:cubicBezTo>
                  <a:pt x="13436" y="20885"/>
                  <a:pt x="13416" y="20870"/>
                  <a:pt x="13395" y="20855"/>
                </a:cubicBezTo>
                <a:cubicBezTo>
                  <a:pt x="13364" y="20844"/>
                  <a:pt x="13330" y="20835"/>
                  <a:pt x="13294" y="20835"/>
                </a:cubicBezTo>
                <a:cubicBezTo>
                  <a:pt x="13207" y="20835"/>
                  <a:pt x="13117" y="20807"/>
                  <a:pt x="13094" y="20772"/>
                </a:cubicBezTo>
                <a:cubicBezTo>
                  <a:pt x="13071" y="20737"/>
                  <a:pt x="13023" y="20708"/>
                  <a:pt x="12987" y="20708"/>
                </a:cubicBezTo>
                <a:cubicBezTo>
                  <a:pt x="12955" y="20708"/>
                  <a:pt x="12923" y="20634"/>
                  <a:pt x="12909" y="20542"/>
                </a:cubicBezTo>
                <a:cubicBezTo>
                  <a:pt x="12904" y="20523"/>
                  <a:pt x="12896" y="20516"/>
                  <a:pt x="12892" y="20493"/>
                </a:cubicBezTo>
                <a:cubicBezTo>
                  <a:pt x="12880" y="20411"/>
                  <a:pt x="12862" y="20359"/>
                  <a:pt x="12828" y="20324"/>
                </a:cubicBezTo>
                <a:cubicBezTo>
                  <a:pt x="12824" y="20321"/>
                  <a:pt x="12822" y="20318"/>
                  <a:pt x="12818" y="20315"/>
                </a:cubicBezTo>
                <a:cubicBezTo>
                  <a:pt x="12794" y="20294"/>
                  <a:pt x="12745" y="20288"/>
                  <a:pt x="12701" y="20278"/>
                </a:cubicBezTo>
                <a:cubicBezTo>
                  <a:pt x="12600" y="20250"/>
                  <a:pt x="12474" y="20229"/>
                  <a:pt x="12176" y="20202"/>
                </a:cubicBezTo>
                <a:lnTo>
                  <a:pt x="12126" y="20197"/>
                </a:lnTo>
                <a:lnTo>
                  <a:pt x="11695" y="20199"/>
                </a:lnTo>
                <a:cubicBezTo>
                  <a:pt x="11651" y="20213"/>
                  <a:pt x="11623" y="20237"/>
                  <a:pt x="11595" y="20261"/>
                </a:cubicBezTo>
                <a:lnTo>
                  <a:pt x="11583" y="20429"/>
                </a:lnTo>
                <a:cubicBezTo>
                  <a:pt x="11567" y="20686"/>
                  <a:pt x="11549" y="20710"/>
                  <a:pt x="11350" y="20735"/>
                </a:cubicBezTo>
                <a:cubicBezTo>
                  <a:pt x="11350" y="20735"/>
                  <a:pt x="11349" y="20735"/>
                  <a:pt x="11349" y="20735"/>
                </a:cubicBezTo>
                <a:cubicBezTo>
                  <a:pt x="11322" y="20743"/>
                  <a:pt x="11292" y="20736"/>
                  <a:pt x="11261" y="20730"/>
                </a:cubicBezTo>
                <a:cubicBezTo>
                  <a:pt x="11173" y="20725"/>
                  <a:pt x="11089" y="20705"/>
                  <a:pt x="11058" y="20667"/>
                </a:cubicBezTo>
                <a:cubicBezTo>
                  <a:pt x="11052" y="20658"/>
                  <a:pt x="11048" y="20661"/>
                  <a:pt x="11042" y="20655"/>
                </a:cubicBezTo>
                <a:cubicBezTo>
                  <a:pt x="11020" y="20647"/>
                  <a:pt x="10996" y="20631"/>
                  <a:pt x="10978" y="20630"/>
                </a:cubicBezTo>
                <a:cubicBezTo>
                  <a:pt x="10966" y="20636"/>
                  <a:pt x="10955" y="20641"/>
                  <a:pt x="10946" y="20664"/>
                </a:cubicBezTo>
                <a:cubicBezTo>
                  <a:pt x="10880" y="20825"/>
                  <a:pt x="10803" y="20663"/>
                  <a:pt x="10803" y="20364"/>
                </a:cubicBezTo>
                <a:lnTo>
                  <a:pt x="10803" y="20153"/>
                </a:lnTo>
                <a:cubicBezTo>
                  <a:pt x="10796" y="20147"/>
                  <a:pt x="10790" y="20140"/>
                  <a:pt x="10783" y="20133"/>
                </a:cubicBezTo>
                <a:cubicBezTo>
                  <a:pt x="10737" y="20107"/>
                  <a:pt x="10541" y="20083"/>
                  <a:pt x="10322" y="20072"/>
                </a:cubicBezTo>
                <a:lnTo>
                  <a:pt x="10188" y="20072"/>
                </a:lnTo>
                <a:cubicBezTo>
                  <a:pt x="9500" y="20072"/>
                  <a:pt x="9424" y="20017"/>
                  <a:pt x="9484" y="19571"/>
                </a:cubicBezTo>
                <a:cubicBezTo>
                  <a:pt x="9511" y="19364"/>
                  <a:pt x="9581" y="19252"/>
                  <a:pt x="9781" y="19082"/>
                </a:cubicBezTo>
                <a:cubicBezTo>
                  <a:pt x="9925" y="18960"/>
                  <a:pt x="10143" y="18760"/>
                  <a:pt x="10267" y="18639"/>
                </a:cubicBezTo>
                <a:cubicBezTo>
                  <a:pt x="10447" y="18462"/>
                  <a:pt x="10563" y="18417"/>
                  <a:pt x="10832" y="18417"/>
                </a:cubicBezTo>
                <a:lnTo>
                  <a:pt x="11170" y="18417"/>
                </a:lnTo>
                <a:lnTo>
                  <a:pt x="11198" y="18024"/>
                </a:lnTo>
                <a:cubicBezTo>
                  <a:pt x="11222" y="17690"/>
                  <a:pt x="11285" y="17534"/>
                  <a:pt x="11622" y="16944"/>
                </a:cubicBezTo>
                <a:cubicBezTo>
                  <a:pt x="12002" y="16279"/>
                  <a:pt x="12025" y="16253"/>
                  <a:pt x="12259" y="16253"/>
                </a:cubicBezTo>
                <a:cubicBezTo>
                  <a:pt x="12550" y="16253"/>
                  <a:pt x="12618" y="16088"/>
                  <a:pt x="12478" y="15722"/>
                </a:cubicBezTo>
                <a:cubicBezTo>
                  <a:pt x="12387" y="15483"/>
                  <a:pt x="12390" y="15454"/>
                  <a:pt x="12554" y="14866"/>
                </a:cubicBezTo>
                <a:cubicBezTo>
                  <a:pt x="12848" y="13818"/>
                  <a:pt x="12904" y="13691"/>
                  <a:pt x="13117" y="13589"/>
                </a:cubicBezTo>
                <a:cubicBezTo>
                  <a:pt x="13364" y="13471"/>
                  <a:pt x="13388" y="13297"/>
                  <a:pt x="13211" y="12878"/>
                </a:cubicBezTo>
                <a:cubicBezTo>
                  <a:pt x="13078" y="12561"/>
                  <a:pt x="13074" y="12517"/>
                  <a:pt x="13128" y="11875"/>
                </a:cubicBezTo>
                <a:cubicBezTo>
                  <a:pt x="13214" y="10855"/>
                  <a:pt x="13222" y="10819"/>
                  <a:pt x="13401" y="10666"/>
                </a:cubicBezTo>
                <a:cubicBezTo>
                  <a:pt x="13632" y="10468"/>
                  <a:pt x="13618" y="10214"/>
                  <a:pt x="13353" y="9825"/>
                </a:cubicBezTo>
                <a:cubicBezTo>
                  <a:pt x="13322" y="9780"/>
                  <a:pt x="13300" y="9739"/>
                  <a:pt x="13276" y="9698"/>
                </a:cubicBezTo>
                <a:cubicBezTo>
                  <a:pt x="13158" y="9496"/>
                  <a:pt x="13107" y="9313"/>
                  <a:pt x="13042" y="8881"/>
                </a:cubicBezTo>
                <a:cubicBezTo>
                  <a:pt x="12921" y="8070"/>
                  <a:pt x="12924" y="7875"/>
                  <a:pt x="13062" y="7746"/>
                </a:cubicBezTo>
                <a:cubicBezTo>
                  <a:pt x="13200" y="7615"/>
                  <a:pt x="13205" y="7435"/>
                  <a:pt x="13076" y="7095"/>
                </a:cubicBezTo>
                <a:cubicBezTo>
                  <a:pt x="13033" y="6980"/>
                  <a:pt x="13002" y="6916"/>
                  <a:pt x="12962" y="6886"/>
                </a:cubicBezTo>
                <a:cubicBezTo>
                  <a:pt x="12923" y="6857"/>
                  <a:pt x="12875" y="6862"/>
                  <a:pt x="12796" y="6884"/>
                </a:cubicBezTo>
                <a:cubicBezTo>
                  <a:pt x="12633" y="6930"/>
                  <a:pt x="12607" y="6905"/>
                  <a:pt x="12499" y="6608"/>
                </a:cubicBezTo>
                <a:cubicBezTo>
                  <a:pt x="12434" y="6428"/>
                  <a:pt x="12318" y="6111"/>
                  <a:pt x="12241" y="5905"/>
                </a:cubicBezTo>
                <a:cubicBezTo>
                  <a:pt x="12080" y="5473"/>
                  <a:pt x="12068" y="5247"/>
                  <a:pt x="12189" y="4986"/>
                </a:cubicBezTo>
                <a:lnTo>
                  <a:pt x="12275" y="4799"/>
                </a:lnTo>
                <a:close/>
              </a:path>
            </a:pathLst>
          </a:custGeom>
          <a:ln w="3175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1106805" y="1227864"/>
            <a:ext cx="6985000" cy="78531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821055" rtl="0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iti SC Light" charset="-122"/>
                <a:ea typeface="Heiti SC Light" charset="-122"/>
                <a:cs typeface="Heiti SC Light" charset="-122"/>
                <a:sym typeface="Helvetica Light"/>
              </a:rPr>
              <a:t>经济学人： 信任的机器</a:t>
            </a:r>
            <a:endParaRPr kumimoji="0" lang="zh-CN" altLang="en-US" sz="44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iti SC Light" charset="-122"/>
              <a:ea typeface="Heiti SC Light" charset="-122"/>
              <a:cs typeface="Heiti SC Light" charset="-122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4800" y="2897687"/>
            <a:ext cx="6413500" cy="78531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821055" rtl="0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iti SC Light" charset="-122"/>
                <a:ea typeface="Heiti SC Light" charset="-122"/>
                <a:cs typeface="Heiti SC Light" charset="-122"/>
                <a:sym typeface="Helvetica Light"/>
              </a:rPr>
              <a:t>案例</a:t>
            </a:r>
            <a:endParaRPr kumimoji="0" lang="zh-CN" altLang="en-US" sz="440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Heiti SC Light" charset="-122"/>
              <a:ea typeface="Heiti SC Light" charset="-122"/>
              <a:cs typeface="Heiti SC Light" charset="-122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8600" y="1384300"/>
            <a:ext cx="3784600" cy="3784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4200" y="1327151"/>
            <a:ext cx="5492750" cy="392612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8900" y="2671610"/>
            <a:ext cx="6677786" cy="141778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5800" y="2280295"/>
            <a:ext cx="7708900" cy="229235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5400" y="2197100"/>
            <a:ext cx="4114800" cy="2286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4800" y="2897687"/>
            <a:ext cx="6413500" cy="78531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821055" rtl="0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iti SC Light" charset="-122"/>
                <a:ea typeface="Heiti SC Light" charset="-122"/>
                <a:cs typeface="Heiti SC Light" charset="-122"/>
                <a:sym typeface="Helvetica Light"/>
              </a:rPr>
              <a:t>市场与互联网</a:t>
            </a:r>
            <a:endParaRPr kumimoji="0" lang="zh-CN" altLang="en-US" sz="440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Heiti SC Light" charset="-122"/>
              <a:ea typeface="Heiti SC Light" charset="-122"/>
              <a:cs typeface="Heiti SC Light" charset="-122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24000" y="2897687"/>
            <a:ext cx="6413500" cy="78531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821055" rtl="0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iti SC Light" charset="-122"/>
                <a:ea typeface="Heiti SC Light" charset="-122"/>
                <a:cs typeface="Heiti SC Light" charset="-122"/>
                <a:sym typeface="Helvetica Light"/>
              </a:rPr>
              <a:t>发自社区    来自市场</a:t>
            </a:r>
            <a:endParaRPr kumimoji="0" lang="zh-CN" altLang="en-US" sz="440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Heiti SC Light" charset="-122"/>
              <a:ea typeface="Heiti SC Light" charset="-122"/>
              <a:cs typeface="Heiti SC Light" charset="-122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400" y="2579802"/>
            <a:ext cx="7061200" cy="1472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16200" y="3785644"/>
            <a:ext cx="4076700" cy="78531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821055" rtl="0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iti SC Light" charset="-122"/>
                <a:ea typeface="Heiti SC Light" charset="-122"/>
                <a:cs typeface="Heiti SC Light" charset="-122"/>
                <a:sym typeface="Helvetica Light"/>
              </a:rPr>
              <a:t>市场与互联网</a:t>
            </a:r>
            <a:endParaRPr kumimoji="0" lang="zh-CN" altLang="en-US" sz="44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iti SC Light" charset="-122"/>
              <a:ea typeface="Heiti SC Light" charset="-122"/>
              <a:cs typeface="Heiti SC Light" charset="-122"/>
              <a:sym typeface="Helvetica Ligh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16200" y="1602288"/>
            <a:ext cx="4076700" cy="78531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821055" rtl="0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iti SC Light" charset="-122"/>
                <a:ea typeface="Heiti SC Light" charset="-122"/>
                <a:cs typeface="Heiti SC Light" charset="-122"/>
                <a:sym typeface="Helvetica Light"/>
              </a:rPr>
              <a:t>博弈与成本</a:t>
            </a:r>
            <a:endParaRPr kumimoji="0" lang="zh-CN" altLang="en-US" sz="44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iti SC Light" charset="-122"/>
              <a:ea typeface="Heiti SC Light" charset="-122"/>
              <a:cs typeface="Heiti SC Light" charset="-122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28625"/>
            <a:ext cx="9144000" cy="6000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0" y="1301750"/>
            <a:ext cx="8432800" cy="425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5401"/>
            <a:ext cx="9127205" cy="6928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0" y="2364235"/>
            <a:ext cx="7835900" cy="2037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5700" y="2492723"/>
            <a:ext cx="6934200" cy="1741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5203" y="1854199"/>
            <a:ext cx="3062697" cy="30820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10090028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816610"/>
            <a:ext cx="9123680" cy="51403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478415" y="4574729"/>
            <a:ext cx="4138911" cy="750094"/>
          </a:xfrm>
        </p:spPr>
        <p:txBody>
          <a:bodyPr>
            <a:noAutofit/>
          </a:bodyPr>
          <a:p>
            <a:r>
              <a:rPr lang="zh-CN" altLang="en-US" sz="4800"/>
              <a:t>公开链</a:t>
            </a:r>
            <a:br>
              <a:rPr lang="zh-CN" altLang="en-US" sz="4800"/>
            </a:br>
            <a:br>
              <a:rPr lang="zh-CN" altLang="en-US" sz="4800"/>
            </a:br>
            <a:r>
              <a:rPr lang="zh-CN" altLang="en-US" sz="4800"/>
              <a:t>联盟链</a:t>
            </a:r>
            <a:br>
              <a:rPr lang="zh-CN" altLang="en-US" sz="4800"/>
            </a:br>
            <a:br>
              <a:rPr lang="zh-CN" altLang="en-US" sz="4800"/>
            </a:br>
            <a:r>
              <a:rPr lang="zh-CN" altLang="en-US" sz="4800"/>
              <a:t>私人链</a:t>
            </a:r>
            <a:endParaRPr lang="zh-CN" altLang="en-US" sz="480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691005" y="4121785"/>
            <a:ext cx="6900545" cy="1156970"/>
          </a:xfrm>
        </p:spPr>
        <p:txBody>
          <a:bodyPr>
            <a:noAutofit/>
          </a:bodyPr>
          <a:p>
            <a:pPr algn="l"/>
            <a:r>
              <a:rPr lang="zh-CN" altLang="en-US" sz="4800"/>
              <a:t>公开链：标准</a:t>
            </a:r>
            <a:br>
              <a:rPr lang="zh-CN" altLang="en-US" sz="4800"/>
            </a:br>
            <a:br>
              <a:rPr lang="zh-CN" altLang="en-US" sz="4800"/>
            </a:br>
            <a:r>
              <a:rPr lang="zh-CN" altLang="en-US" sz="4800"/>
              <a:t>联盟链：垄断联盟</a:t>
            </a:r>
            <a:br>
              <a:rPr lang="zh-CN" altLang="en-US" sz="4800"/>
            </a:br>
            <a:br>
              <a:rPr lang="zh-CN" altLang="en-US" sz="4800"/>
            </a:br>
            <a:r>
              <a:rPr lang="zh-CN" altLang="en-US" sz="4800"/>
              <a:t>私有链：低成本应用</a:t>
            </a:r>
            <a:endParaRPr lang="zh-CN" altLang="en-US" sz="480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0220" y="-1270"/>
            <a:ext cx="5648325" cy="6847205"/>
          </a:xfrm>
          <a:prstGeom prst="rect">
            <a:avLst/>
          </a:prstGeom>
          <a:ln w="3175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28900" y="2923088"/>
            <a:ext cx="4076700" cy="78531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821055" rtl="0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iti SC Light" charset="-122"/>
                <a:ea typeface="Heiti SC Light" charset="-122"/>
                <a:cs typeface="Heiti SC Light" charset="-122"/>
                <a:sym typeface="Helvetica Light"/>
              </a:rPr>
              <a:t>信任是什么 ？</a:t>
            </a:r>
            <a:endParaRPr kumimoji="0" lang="zh-CN" altLang="en-US" sz="44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iti SC Light" charset="-122"/>
              <a:ea typeface="Heiti SC Light" charset="-122"/>
              <a:cs typeface="Heiti SC Light" charset="-122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1" name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467" y="-3493"/>
            <a:ext cx="5686426" cy="6848476"/>
          </a:xfrm>
          <a:prstGeom prst="rect">
            <a:avLst/>
          </a:prstGeom>
          <a:ln w="3175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3" name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5945" y="10477"/>
            <a:ext cx="5695951" cy="6848476"/>
          </a:xfrm>
          <a:prstGeom prst="rect">
            <a:avLst/>
          </a:prstGeom>
          <a:ln w="3175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2460" y="0"/>
            <a:ext cx="775408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8357" y="1"/>
            <a:ext cx="915965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0" y="0"/>
            <a:ext cx="9232900" cy="6918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0" y="5877"/>
            <a:ext cx="9245600" cy="692825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54455" y="2914968"/>
            <a:ext cx="6800215" cy="77724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821055" rtl="0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iti SC Light" charset="-122"/>
                <a:ea typeface="Heiti SC Light" charset="-122"/>
                <a:cs typeface="Heiti SC Light" charset="-122"/>
                <a:sym typeface="Helvetica Light"/>
              </a:rPr>
              <a:t>现行信任体系的成本 ？</a:t>
            </a:r>
            <a:endParaRPr kumimoji="0" lang="zh-CN" altLang="en-US" sz="44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iti SC Light" charset="-122"/>
              <a:ea typeface="Heiti SC Light" charset="-122"/>
              <a:cs typeface="Heiti SC Light" charset="-122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1600" y="-1333500"/>
            <a:ext cx="9347200" cy="934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635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635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2"/>
                <a:lumOff val="-7112"/>
              </a:schemeClr>
            </a:gs>
          </a:gsLst>
          <a:lin ang="5400000" scaled="0"/>
        </a:gradFill>
        <a:ln w="3175" cap="flat">
          <a:noFill/>
          <a:miter lim="400000"/>
        </a:ln>
        <a:effectLst>
          <a:outerShdw blurRad="63500" dir="18900000" rotWithShape="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3578" tIns="53578" rIns="53578" bIns="53578" numCol="1" spcCol="38100" rtlCol="0" anchor="ctr">
        <a:spAutoFit/>
      </a:bodyPr>
      <a:lstStyle>
        <a:defPPr marL="0" marR="0" indent="0" algn="ctr" defTabSz="821055" rtl="0" latinLnBrk="0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</a:spPr>
      <a:bodyPr rot="0" spcFirstLastPara="1" vertOverflow="overflow" horzOverflow="overflow" vert="horz" wrap="square" lIns="53578" tIns="53578" rIns="53578" bIns="53578" numCol="1" spcCol="38100" rtlCol="0" anchor="ctr">
        <a:spAutoFit/>
      </a:bodyPr>
      <a:lstStyle>
        <a:defPPr marL="0" marR="0" indent="0" algn="ctr" defTabSz="821055" rtl="0" latinLnBrk="0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635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635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2"/>
                <a:lumOff val="-7112"/>
              </a:schemeClr>
            </a:gs>
          </a:gsLst>
          <a:lin ang="5400000" scaled="0"/>
        </a:gradFill>
        <a:ln w="3175" cap="flat">
          <a:noFill/>
          <a:miter lim="400000"/>
        </a:ln>
        <a:effectLst>
          <a:outerShdw blurRad="63500" dir="18900000" rotWithShape="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3578" tIns="53578" rIns="53578" bIns="53578" numCol="1" spcCol="38100" rtlCol="0" anchor="ctr">
        <a:spAutoFit/>
      </a:bodyPr>
      <a:lstStyle>
        <a:defPPr marL="0" marR="0" indent="0" algn="ctr" defTabSz="821055" rtl="0" latinLnBrk="0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</a:spPr>
      <a:bodyPr rot="0" spcFirstLastPara="1" vertOverflow="overflow" horzOverflow="overflow" vert="horz" wrap="square" lIns="53578" tIns="53578" rIns="53578" bIns="53578" numCol="1" spcCol="38100" rtlCol="0" anchor="ctr">
        <a:spAutoFit/>
      </a:bodyPr>
      <a:lstStyle>
        <a:defPPr marL="0" marR="0" indent="0" algn="ctr" defTabSz="821055" rtl="0" latinLnBrk="0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</Words>
  <Application>Kingsoft Office WPP</Application>
  <PresentationFormat>全屏显示(4:3)</PresentationFormat>
  <Paragraphs>62</Paragraphs>
  <Slides>42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3" baseType="lpstr">
      <vt:lpstr>Gradient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公开链  私人链  联盟链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trq</cp:lastModifiedBy>
  <cp:revision>15</cp:revision>
  <dcterms:created xsi:type="dcterms:W3CDTF">2016-03-24T04:50:24Z</dcterms:created>
  <dcterms:modified xsi:type="dcterms:W3CDTF">2016-03-24T05:10:53Z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2052-10.1.0.5554</vt:lpwstr>
  </property>
</Properties>
</file>